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sldIdLst>
    <p:sldId id="256" r:id="rId3"/>
    <p:sldId id="261" r:id="rId4"/>
    <p:sldId id="282" r:id="rId5"/>
    <p:sldId id="283" r:id="rId6"/>
    <p:sldId id="284" r:id="rId7"/>
    <p:sldId id="286" r:id="rId8"/>
    <p:sldId id="287" r:id="rId9"/>
    <p:sldId id="290" r:id="rId10"/>
    <p:sldId id="303" r:id="rId11"/>
    <p:sldId id="291" r:id="rId12"/>
    <p:sldId id="292" r:id="rId13"/>
    <p:sldId id="294" r:id="rId14"/>
    <p:sldId id="295" r:id="rId15"/>
    <p:sldId id="273" r:id="rId16"/>
    <p:sldId id="301" r:id="rId17"/>
    <p:sldId id="302" r:id="rId18"/>
    <p:sldId id="299" r:id="rId19"/>
    <p:sldId id="297" r:id="rId20"/>
    <p:sldId id="300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9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07BF64-EAD8-4CE3-A1F0-31DEAED805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97911738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19CCB-C357-4E71-8B99-1FA6B2BA5F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564472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2868F-3185-4B59-ABDA-1C292511AD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81213390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BC2C1-4A4E-4342-9F1C-85DFD4AF17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73978888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1EDDC-DE46-4D69-951B-5DA6C0F717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6146029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5EF5E-8DC8-4C51-B192-639F644FD4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8745214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409A4-6AC0-4A82-8AA7-8AC009A116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974960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372FA-522C-4DD9-9899-6B2C87F39A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80273565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8D65A-3A67-47D8-8BEA-FE81D8C0CC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6659066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52254F-5D79-4645-A0AA-72F9314913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1382677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A888-B229-4F88-83FD-6AED518D28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203353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6104C-B7EB-4E8D-ACE1-C9269BEC97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865590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54E584-F1AA-48F7-8954-57BCA5E9DA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352751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4AD55-339F-4F26-B92C-BC3286A64B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6686489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812D59-01B4-4294-A72C-B71B790C1D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6025045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0899C-3E92-47C6-8FFE-D5E4387AE0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2054927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412F4E-8666-4436-8154-1E60DD1DB2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9191437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FEFB6-F4C4-43A4-B7C0-2FF34B0C07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13729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D0E13-48DD-4625-B2DB-E747365CBA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6718119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0BCBC-9DE3-448A-B4DE-6A0E537296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267416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1F75CA-C647-4FC1-BCAD-6EBD5FA5C2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4507773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48735-BC3C-4066-A273-0B6670D93B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708058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>
                  <a:alpha val="79999"/>
                </a:srgbClr>
              </a:gs>
            </a:gsLst>
            <a:lin ang="2700000" scaled="1"/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CCFFFF">
              <a:alpha val="79999"/>
            </a:srgbClr>
          </a:solidFill>
          <a:ln w="19050">
            <a:solidFill>
              <a:srgbClr val="CC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F3DB9E-BDD6-4DF3-A055-CEDF06FCC48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9050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A27DF71-0234-4B60-8267-5E8DA0A94F4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2055" name="plant"/>
          <p:cNvSpPr>
            <a:spLocks noEditPoints="1" noChangeArrowheads="1"/>
          </p:cNvSpPr>
          <p:nvPr/>
        </p:nvSpPr>
        <p:spPr bwMode="auto">
          <a:xfrm>
            <a:off x="0" y="0"/>
            <a:ext cx="1558925" cy="1557338"/>
          </a:xfrm>
          <a:custGeom>
            <a:avLst/>
            <a:gdLst>
              <a:gd name="T0" fmla="*/ 0 w 21600"/>
              <a:gd name="T1" fmla="*/ 0 h 21600"/>
              <a:gd name="T2" fmla="*/ 779463 w 21600"/>
              <a:gd name="T3" fmla="*/ 0 h 21600"/>
              <a:gd name="T4" fmla="*/ 1558925 w 21600"/>
              <a:gd name="T5" fmla="*/ 0 h 21600"/>
              <a:gd name="T6" fmla="*/ 1558925 w 21600"/>
              <a:gd name="T7" fmla="*/ 778669 h 21600"/>
              <a:gd name="T8" fmla="*/ 1558925 w 21600"/>
              <a:gd name="T9" fmla="*/ 1557338 h 21600"/>
              <a:gd name="T10" fmla="*/ 779463 w 21600"/>
              <a:gd name="T11" fmla="*/ 1557338 h 21600"/>
              <a:gd name="T12" fmla="*/ 0 w 21600"/>
              <a:gd name="T13" fmla="*/ 1557338 h 21600"/>
              <a:gd name="T14" fmla="*/ 0 w 21600"/>
              <a:gd name="T15" fmla="*/ 77866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50000">
                <a:srgbClr val="3399FF"/>
              </a:gs>
              <a:gs pos="100000">
                <a:srgbClr val="FFFFFF"/>
              </a:gs>
            </a:gsLst>
            <a:lin ang="18900000" scaled="1"/>
          </a:gradFill>
          <a:ln w="9525">
            <a:solidFill>
              <a:srgbClr val="3399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04813"/>
            <a:ext cx="9144000" cy="4824412"/>
          </a:xfrm>
          <a:prstGeom prst="doubleWave">
            <a:avLst>
              <a:gd name="adj1" fmla="val 12500"/>
              <a:gd name="adj2" fmla="val 534"/>
            </a:avLst>
          </a:prstGeom>
        </p:spPr>
        <p:txBody>
          <a:bodyPr/>
          <a:lstStyle/>
          <a:p>
            <a:pPr eaLnBrk="1" hangingPunct="1">
              <a:defRPr/>
            </a:pPr>
            <a:endParaRPr lang="ru-RU" altLang="ru-RU" sz="60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702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220486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5400" b="1" i="1" dirty="0" smtClean="0">
                <a:solidFill>
                  <a:schemeClr val="tx2">
                    <a:lumMod val="75000"/>
                  </a:schemeClr>
                </a:solidFill>
              </a:rPr>
              <a:t>Территория Педагога</a:t>
            </a:r>
            <a:endParaRPr lang="ru-RU" sz="54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20230907_092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8258124" cy="56462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2656"/>
            <a:ext cx="4392488" cy="5856651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332656"/>
            <a:ext cx="4515966" cy="6021288"/>
          </a:xfrm>
          <a:prstGeom prst="rect">
            <a:avLst/>
          </a:prstGeom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866845"/>
            <a:ext cx="8424936" cy="5602477"/>
          </a:xfrm>
          <a:prstGeom prst="rect">
            <a:avLst/>
          </a:prstGeom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260647"/>
            <a:ext cx="4824536" cy="64327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620575"/>
            <a:ext cx="8424936" cy="3954351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56659"/>
            <a:ext cx="4626515" cy="6168686"/>
          </a:xfrm>
          <a:prstGeom prst="rect">
            <a:avLst/>
          </a:prstGeom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302227"/>
            <a:ext cx="8352928" cy="46985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2015-05-23_18.27.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88640"/>
            <a:ext cx="2761208" cy="6409947"/>
          </a:xfrm>
          <a:prstGeom prst="rect">
            <a:avLst/>
          </a:prstGeom>
        </p:spPr>
      </p:pic>
      <p:pic>
        <p:nvPicPr>
          <p:cNvPr id="5" name="Рисунок 4" descr="FaceApp_16940308804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88640"/>
            <a:ext cx="5311433" cy="65252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209844" cy="6286854"/>
          </a:xfrm>
          <a:prstGeom prst="rect">
            <a:avLst/>
          </a:prstGeom>
        </p:spPr>
      </p:pic>
      <p:pic>
        <p:nvPicPr>
          <p:cNvPr id="6" name="Рисунок 5" descr="DSCF94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384" y="548680"/>
            <a:ext cx="8129616" cy="54208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2701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поз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08456"/>
            <a:ext cx="8712968" cy="40079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2701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поздее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540" y="692696"/>
            <a:ext cx="7738174" cy="5184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2701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поздеева, кирдее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16204"/>
            <a:ext cx="8387853" cy="49610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2701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568952" cy="60339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2701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8" name="Picture 4" descr="C:\Users\User\Desktop\_q2CY9KtpL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128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2701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31204_215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6516"/>
            <a:ext cx="8099434" cy="6006172"/>
          </a:xfrm>
          <a:prstGeom prst="rect">
            <a:avLst/>
          </a:prstGeom>
        </p:spPr>
      </p:pic>
      <p:pic>
        <p:nvPicPr>
          <p:cNvPr id="5" name="Рисунок 4" descr="IMG_20231204_2153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476672"/>
            <a:ext cx="7459708" cy="5544616"/>
          </a:xfrm>
          <a:prstGeom prst="rect">
            <a:avLst/>
          </a:prstGeom>
        </p:spPr>
      </p:pic>
      <p:pic>
        <p:nvPicPr>
          <p:cNvPr id="7" name="Рисунок 6" descr="IMG_20231204_2153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591" y="1412776"/>
            <a:ext cx="8128361" cy="5282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31204_215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6671"/>
            <a:ext cx="8794130" cy="61493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31201_2228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692696"/>
            <a:ext cx="8748464" cy="54807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турслет институт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47650"/>
            <a:ext cx="4680520" cy="6377515"/>
          </a:xfrm>
          <a:prstGeom prst="rect">
            <a:avLst/>
          </a:prstGeom>
        </p:spPr>
      </p:pic>
      <p:pic>
        <p:nvPicPr>
          <p:cNvPr id="5" name="Рисунок 4" descr="турслет институ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4" y="746124"/>
            <a:ext cx="8180373" cy="5923235"/>
          </a:xfrm>
          <a:prstGeom prst="rect">
            <a:avLst/>
          </a:prstGeom>
        </p:spPr>
      </p:pic>
      <p:pic>
        <p:nvPicPr>
          <p:cNvPr id="6" name="Рисунок 5" descr="выпускной институ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4750" y="1238250"/>
            <a:ext cx="6794500" cy="4381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школа 8 , первое сентября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291304" y="-635119"/>
            <a:ext cx="5904657" cy="7840209"/>
          </a:xfrm>
          <a:prstGeom prst="rect">
            <a:avLst/>
          </a:prstGeom>
        </p:spPr>
      </p:pic>
      <p:pic>
        <p:nvPicPr>
          <p:cNvPr id="5" name="Рисунок 4" descr="школа 8, день шляп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878288"/>
            <a:ext cx="7596336" cy="5551555"/>
          </a:xfrm>
          <a:prstGeom prst="rect">
            <a:avLst/>
          </a:prstGeom>
        </p:spPr>
      </p:pic>
      <p:pic>
        <p:nvPicPr>
          <p:cNvPr id="6" name="Рисунок 5" descr="школа 8, поход Ветла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2862781" y="1105768"/>
            <a:ext cx="6263204" cy="4716975"/>
          </a:xfrm>
          <a:prstGeom prst="rect">
            <a:avLst/>
          </a:prstGeom>
        </p:spPr>
      </p:pic>
      <p:pic>
        <p:nvPicPr>
          <p:cNvPr id="7" name="Рисунок 6" descr="IMG-0d9d0883a16e3257847b2d15e22f4448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60648"/>
            <a:ext cx="5152231" cy="63642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колония .Конкурс профмастерст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260648"/>
            <a:ext cx="4248471" cy="6362110"/>
          </a:xfrm>
          <a:prstGeom prst="rect">
            <a:avLst/>
          </a:prstGeom>
        </p:spPr>
      </p:pic>
      <p:pic>
        <p:nvPicPr>
          <p:cNvPr id="5" name="Рисунок 4" descr="Белорусия (жуликов по этапу возили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60648"/>
            <a:ext cx="4814713" cy="63929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-680773abd56b6fc2521d8d1301a78506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87254"/>
            <a:ext cx="8071172" cy="52087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5471214_gas-kvas-com-p-fonovie-risunki-dlya-slaidov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буцы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1556792"/>
            <a:ext cx="7632848" cy="48245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ht-blue_flower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ht-blue_flow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Елена Викторовна</Template>
  <TotalTime>184</TotalTime>
  <Words>2</Words>
  <Application>Microsoft Office PowerPoint</Application>
  <PresentationFormat>Экран (4:3)</PresentationFormat>
  <Paragraphs>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Light-blue_flower</vt:lpstr>
      <vt:lpstr>Специальное оформление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Территория Педагога</dc:title>
  <dc:creator>Пользователь Asus</dc:creator>
  <cp:lastModifiedBy>User</cp:lastModifiedBy>
  <cp:revision>18</cp:revision>
  <dcterms:created xsi:type="dcterms:W3CDTF">2023-11-11T19:18:56Z</dcterms:created>
  <dcterms:modified xsi:type="dcterms:W3CDTF">2024-04-28T15:01:49Z</dcterms:modified>
</cp:coreProperties>
</file>