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2"/>
  </p:notesMasterIdLst>
  <p:sldIdLst>
    <p:sldId id="257" r:id="rId2"/>
    <p:sldId id="286" r:id="rId3"/>
    <p:sldId id="258" r:id="rId4"/>
    <p:sldId id="271" r:id="rId5"/>
    <p:sldId id="274" r:id="rId6"/>
    <p:sldId id="275" r:id="rId7"/>
    <p:sldId id="276" r:id="rId8"/>
    <p:sldId id="277" r:id="rId9"/>
    <p:sldId id="260" r:id="rId10"/>
    <p:sldId id="278" r:id="rId11"/>
    <p:sldId id="279" r:id="rId12"/>
    <p:sldId id="261" r:id="rId13"/>
    <p:sldId id="287" r:id="rId14"/>
    <p:sldId id="281" r:id="rId15"/>
    <p:sldId id="282" r:id="rId16"/>
    <p:sldId id="284" r:id="rId17"/>
    <p:sldId id="285" r:id="rId18"/>
    <p:sldId id="272" r:id="rId19"/>
    <p:sldId id="273" r:id="rId20"/>
    <p:sldId id="262" r:id="rId21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188" y="11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BE949-FF63-4F38-A47C-28FB2B628D01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A73C9-8A2F-49B2-9909-088B2D511C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21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A73C9-8A2F-49B2-9909-088B2D511C7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4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9A73C9-8A2F-49B2-9909-088B2D511C7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88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0DC72-BA96-44C1-97F2-CA21F8D8E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071C9E-0CE3-4325-82F2-385BAF195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BAC477-A1F7-4293-8B03-7A9D90291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5FC7-013E-4E55-8346-CE023C622AAF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94DA45-336D-48F4-838E-E53F874F4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54C997-1746-4490-9A28-DF0B0E7EC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0B30-3FBC-4ABA-8898-4B1D870D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83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87B7E-01D7-4010-99A2-4643BABCD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21C89D-2529-4FEF-9151-6EBB99C8D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D14B3F-511F-49FE-8214-25CDF242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5FC7-013E-4E55-8346-CE023C622AAF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63253C-7823-4D0E-8442-BC320828D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5678D6-B267-44DF-97F8-D407FE7B1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0B30-3FBC-4ABA-8898-4B1D870D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579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6CDA4F-9137-460B-93CD-06B0E9BD0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40E9CE-554E-4220-BFB4-BD665E873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2C4E18-C029-413B-9D79-4C18FA73D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5FC7-013E-4E55-8346-CE023C622AAF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7D9EB0-1B8D-4506-921F-7DCCD1A58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04705B-DF96-402F-9094-961F6F64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0B30-3FBC-4ABA-8898-4B1D870D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16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8B5BF-5FD1-4C60-9DEA-DDE4C4D6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C7832E-1D85-4DA2-800F-ECC79EA39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8DB523-3EB1-4300-8592-0BE7FD82F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5FC7-013E-4E55-8346-CE023C622AAF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DEE511-B72D-4CB0-B956-621BA1F7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39A692-0613-465C-8DEA-E44AE59C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0B30-3FBC-4ABA-8898-4B1D870D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609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22E73-437B-4FE2-A83F-65F570FF0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24146D-5C01-47B0-B068-282F5056E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C77049-8808-4A03-85F8-943F55E6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5FC7-013E-4E55-8346-CE023C622AAF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38896F-D37F-456F-9B67-BC5D5E59F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B15DAF-BC6C-43DC-9F19-A0835A6AE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0B30-3FBC-4ABA-8898-4B1D870D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038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8314FE-EDDA-452D-B1E0-A44BE59A4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F9377C-75EE-4B77-A528-C1AB834A9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CC8D59-48C1-4C9D-811A-1095A49291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E68B8D-BFCC-4183-92A1-1ED6E798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5FC7-013E-4E55-8346-CE023C622AAF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0DD433-30F0-4100-AB60-2095C1791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30BDE7-B4AA-4ED0-A506-9F97B266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0B30-3FBC-4ABA-8898-4B1D870D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682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8FE92-91F7-44BD-A968-AC8117703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A804A6-2A9A-4AC6-9F7F-ECD4880CB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29C334-D073-4828-84A2-3A9023388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EA7EE0-B4A0-4123-A251-FD941869E5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4293CA-7DD8-47D1-AABC-F2927C2D1D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17C378-2D96-499D-9438-53A912B07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5FC7-013E-4E55-8346-CE023C622AAF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35FC42-E283-47FA-8936-5E94EB0FF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55EE64-BF82-4716-8262-08C6D7EDD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0B30-3FBC-4ABA-8898-4B1D870D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5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7CA55F-2427-4027-8BCC-737642E02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6C23697-70BF-44A2-84F5-1C85149D8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5FC7-013E-4E55-8346-CE023C622AAF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694960-B52F-4743-B092-1A314BCFC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79E3B15-6AC2-4030-BEC0-896E6866E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0B30-3FBC-4ABA-8898-4B1D870D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294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0B6298-B0AC-40DE-9E8A-548A73A8D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5FC7-013E-4E55-8346-CE023C622AAF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AC64DCB-8CB8-43E3-97A4-C0E63917B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FAFF2F-CD72-45B9-986A-2F213117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0B30-3FBC-4ABA-8898-4B1D870D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00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96E1D1-6AA2-4E9B-A5EA-C4B34978C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18224F-54BC-4E82-991E-2538C938A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87A540-1058-4425-B149-6736C6D21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E831C3-81F9-4914-915A-9604A59A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5FC7-013E-4E55-8346-CE023C622AAF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791995-E837-41E6-AA2B-4C9738D3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CABD99-57AC-4EBD-8344-DB2A58310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0B30-3FBC-4ABA-8898-4B1D870D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09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01322F-F7E1-48E1-B2FB-17C504506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A07A82-2A88-45ED-8A9D-0B1610858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F03A24-C894-4729-A9B1-ED03FCAE1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DD27AA-5E3D-4ADD-BCD6-66FE1710B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5FC7-013E-4E55-8346-CE023C622AAF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6B3FF1-EC46-4253-893D-7B2B9802D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1BCBD7-DA29-463D-8A66-31B5864FE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0B30-3FBC-4ABA-8898-4B1D870D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788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54094-4E27-4B8F-82D9-80858BE34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77EFB6-6B4C-4E2B-8EEA-305AF2CFE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AC1EB-CCC5-4870-A708-9639C7A792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25FC7-013E-4E55-8346-CE023C622AAF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6D1EC4-10C3-4399-802B-8AE889F1C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B62BC1-94DD-4989-9B46-925200C05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80B30-3FBC-4ABA-8898-4B1D870DA0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33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5.docx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0.jpeg"/><Relationship Id="rId11" Type="http://schemas.openxmlformats.org/officeDocument/2006/relationships/image" Target="../media/image53.png"/><Relationship Id="rId5" Type="http://schemas.openxmlformats.org/officeDocument/2006/relationships/image" Target="../media/image49.jpeg"/><Relationship Id="rId10" Type="http://schemas.openxmlformats.org/officeDocument/2006/relationships/image" Target="../media/image52.png"/><Relationship Id="rId4" Type="http://schemas.microsoft.com/office/2007/relationships/hdphoto" Target="../media/hdphoto2.wdp"/><Relationship Id="rId9" Type="http://schemas.openxmlformats.org/officeDocument/2006/relationships/image" Target="../media/image4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6.docx"/><Relationship Id="rId3" Type="http://schemas.openxmlformats.org/officeDocument/2006/relationships/image" Target="../media/image42.png"/><Relationship Id="rId7" Type="http://schemas.openxmlformats.org/officeDocument/2006/relationships/image" Target="../media/image57.png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6.jpeg"/><Relationship Id="rId11" Type="http://schemas.openxmlformats.org/officeDocument/2006/relationships/image" Target="../media/image53.png"/><Relationship Id="rId5" Type="http://schemas.openxmlformats.org/officeDocument/2006/relationships/image" Target="../media/image55.jpeg"/><Relationship Id="rId10" Type="http://schemas.openxmlformats.org/officeDocument/2006/relationships/image" Target="../media/image58.png"/><Relationship Id="rId4" Type="http://schemas.microsoft.com/office/2007/relationships/hdphoto" Target="../media/hdphoto2.wdp"/><Relationship Id="rId9" Type="http://schemas.openxmlformats.org/officeDocument/2006/relationships/image" Target="../media/image5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2.jpeg"/><Relationship Id="rId11" Type="http://schemas.openxmlformats.org/officeDocument/2006/relationships/image" Target="../media/image59.emf"/><Relationship Id="rId5" Type="http://schemas.openxmlformats.org/officeDocument/2006/relationships/image" Target="../media/image61.jpeg"/><Relationship Id="rId10" Type="http://schemas.openxmlformats.org/officeDocument/2006/relationships/package" Target="../embeddings/Microsoft_Word_Document7.docx"/><Relationship Id="rId4" Type="http://schemas.microsoft.com/office/2007/relationships/hdphoto" Target="../media/hdphoto3.wdp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0.jpeg"/><Relationship Id="rId3" Type="http://schemas.openxmlformats.org/officeDocument/2006/relationships/image" Target="../media/image60.png"/><Relationship Id="rId7" Type="http://schemas.openxmlformats.org/officeDocument/2006/relationships/image" Target="../media/image69.png"/><Relationship Id="rId12" Type="http://schemas.openxmlformats.org/officeDocument/2006/relationships/image" Target="../media/image6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8.jpeg"/><Relationship Id="rId11" Type="http://schemas.openxmlformats.org/officeDocument/2006/relationships/package" Target="../embeddings/Microsoft_Word_Document8.docx"/><Relationship Id="rId5" Type="http://schemas.openxmlformats.org/officeDocument/2006/relationships/image" Target="../media/image67.jpeg"/><Relationship Id="rId10" Type="http://schemas.openxmlformats.org/officeDocument/2006/relationships/image" Target="../media/image72.png"/><Relationship Id="rId4" Type="http://schemas.microsoft.com/office/2007/relationships/hdphoto" Target="../media/hdphoto3.wdp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0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82.png"/><Relationship Id="rId3" Type="http://schemas.openxmlformats.org/officeDocument/2006/relationships/image" Target="../media/image60.png"/><Relationship Id="rId7" Type="http://schemas.openxmlformats.org/officeDocument/2006/relationships/image" Target="../media/image79.png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8.jpeg"/><Relationship Id="rId11" Type="http://schemas.openxmlformats.org/officeDocument/2006/relationships/image" Target="../media/image80.png"/><Relationship Id="rId5" Type="http://schemas.openxmlformats.org/officeDocument/2006/relationships/image" Target="../media/image77.jpeg"/><Relationship Id="rId10" Type="http://schemas.openxmlformats.org/officeDocument/2006/relationships/image" Target="../media/image76.emf"/><Relationship Id="rId4" Type="http://schemas.microsoft.com/office/2007/relationships/hdphoto" Target="../media/hdphoto3.wdp"/><Relationship Id="rId9" Type="http://schemas.openxmlformats.org/officeDocument/2006/relationships/package" Target="../embeddings/Microsoft_Word_Document9.docx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4.jpeg"/><Relationship Id="rId7" Type="http://schemas.openxmlformats.org/officeDocument/2006/relationships/image" Target="../media/image90.png"/><Relationship Id="rId12" Type="http://schemas.openxmlformats.org/officeDocument/2006/relationships/image" Target="../media/image9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9.png"/><Relationship Id="rId11" Type="http://schemas.openxmlformats.org/officeDocument/2006/relationships/image" Target="../media/image86.emf"/><Relationship Id="rId5" Type="http://schemas.openxmlformats.org/officeDocument/2006/relationships/image" Target="../media/image88.png"/><Relationship Id="rId10" Type="http://schemas.openxmlformats.org/officeDocument/2006/relationships/package" Target="../embeddings/Microsoft_Word_Document10.docx"/><Relationship Id="rId4" Type="http://schemas.openxmlformats.org/officeDocument/2006/relationships/image" Target="../media/image87.jpeg"/><Relationship Id="rId9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11" Type="http://schemas.openxmlformats.org/officeDocument/2006/relationships/image" Target="../media/image11.emf"/><Relationship Id="rId5" Type="http://schemas.openxmlformats.org/officeDocument/2006/relationships/image" Target="../media/image13.png"/><Relationship Id="rId10" Type="http://schemas.openxmlformats.org/officeDocument/2006/relationships/package" Target="../embeddings/Microsoft_Word_Document.docx"/><Relationship Id="rId4" Type="http://schemas.openxmlformats.org/officeDocument/2006/relationships/image" Target="../media/image12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1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jpeg"/><Relationship Id="rId11" Type="http://schemas.openxmlformats.org/officeDocument/2006/relationships/package" Target="../embeddings/Microsoft_Word_Document1.docx"/><Relationship Id="rId5" Type="http://schemas.openxmlformats.org/officeDocument/2006/relationships/image" Target="../media/image19.jpeg"/><Relationship Id="rId10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openxmlformats.org/officeDocument/2006/relationships/image" Target="../media/image27.jpe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11" Type="http://schemas.openxmlformats.org/officeDocument/2006/relationships/image" Target="../media/image24.emf"/><Relationship Id="rId5" Type="http://schemas.openxmlformats.org/officeDocument/2006/relationships/image" Target="../media/image25.jpeg"/><Relationship Id="rId10" Type="http://schemas.openxmlformats.org/officeDocument/2006/relationships/package" Target="../embeddings/Microsoft_Word_Document2.docx"/><Relationship Id="rId4" Type="http://schemas.microsoft.com/office/2007/relationships/hdphoto" Target="../media/hdphoto1.wdp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0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7.jpe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jpeg"/><Relationship Id="rId11" Type="http://schemas.openxmlformats.org/officeDocument/2006/relationships/image" Target="../media/image39.png"/><Relationship Id="rId5" Type="http://schemas.microsoft.com/office/2007/relationships/hdphoto" Target="../media/hdphoto1.wdp"/><Relationship Id="rId10" Type="http://schemas.openxmlformats.org/officeDocument/2006/relationships/image" Target="../media/image35.emf"/><Relationship Id="rId4" Type="http://schemas.openxmlformats.org/officeDocument/2006/relationships/image" Target="../media/image18.png"/><Relationship Id="rId9" Type="http://schemas.openxmlformats.org/officeDocument/2006/relationships/package" Target="../embeddings/Microsoft_Word_Document3.docx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4.jpeg"/><Relationship Id="rId11" Type="http://schemas.openxmlformats.org/officeDocument/2006/relationships/image" Target="../media/image41.emf"/><Relationship Id="rId5" Type="http://schemas.openxmlformats.org/officeDocument/2006/relationships/image" Target="../media/image43.jpeg"/><Relationship Id="rId10" Type="http://schemas.openxmlformats.org/officeDocument/2006/relationships/package" Target="../embeddings/Microsoft_Word_Document4.docx"/><Relationship Id="rId4" Type="http://schemas.microsoft.com/office/2007/relationships/hdphoto" Target="../media/hdphoto2.wdp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359D28-031E-4FD4-BB52-A933D960E350}"/>
              </a:ext>
            </a:extLst>
          </p:cNvPr>
          <p:cNvPicPr/>
          <p:nvPr/>
        </p:nvPicPr>
        <p:blipFill>
          <a:blip r:embed="rId2" cstate="print"/>
          <a:srcRect l="1042" r="908" b="7925"/>
          <a:stretch>
            <a:fillRect/>
          </a:stretch>
        </p:blipFill>
        <p:spPr bwMode="auto">
          <a:xfrm>
            <a:off x="-419100" y="-361950"/>
            <a:ext cx="10744200" cy="758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02111A-BE19-49BE-9C17-45DBD64EE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45" y="223284"/>
            <a:ext cx="7000000" cy="100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5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A92808-D4E8-451B-B731-D9FF102E8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BBA71A-5D55-4539-A9F7-E1CBE22CD3D5}"/>
              </a:ext>
            </a:extLst>
          </p:cNvPr>
          <p:cNvPicPr/>
          <p:nvPr/>
        </p:nvPicPr>
        <p:blipFill>
          <a:blip r:embed="rId5" cstate="print"/>
          <a:srcRect t="17216"/>
          <a:stretch>
            <a:fillRect/>
          </a:stretch>
        </p:blipFill>
        <p:spPr bwMode="auto">
          <a:xfrm>
            <a:off x="424001" y="564253"/>
            <a:ext cx="3089464" cy="3564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738FF1-4B40-4CE1-B04D-C29D77BB3934}"/>
              </a:ext>
            </a:extLst>
          </p:cNvPr>
          <p:cNvPicPr/>
          <p:nvPr/>
        </p:nvPicPr>
        <p:blipFill>
          <a:blip r:embed="rId6" cstate="print"/>
          <a:srcRect l="3821" t="16461" r="3895" b="13169"/>
          <a:stretch>
            <a:fillRect/>
          </a:stretch>
        </p:blipFill>
        <p:spPr bwMode="auto">
          <a:xfrm>
            <a:off x="4398880" y="3782094"/>
            <a:ext cx="4812854" cy="278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A8BAB5-51E5-4EC0-BB91-D831D9C733A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0392" y="4195261"/>
            <a:ext cx="3238095" cy="1466667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E7A65E3-2CBE-4443-AB63-FFFBD4B588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390847"/>
              </p:ext>
            </p:extLst>
          </p:nvPr>
        </p:nvGraphicFramePr>
        <p:xfrm>
          <a:off x="833377" y="916421"/>
          <a:ext cx="7660272" cy="2787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Document" r:id="rId8" imgW="9249915" imgH="2908160" progId="Word.Document.12">
                  <p:embed/>
                </p:oleObj>
              </mc:Choice>
              <mc:Fallback>
                <p:oleObj name="Document" r:id="rId8" imgW="9249915" imgH="2908160" progId="Word.Document.12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377" y="916421"/>
                        <a:ext cx="7660272" cy="27874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FC59C6-2022-41DB-A955-B988083076A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86085" y="583845"/>
            <a:ext cx="1742857" cy="5238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50DB04-83EE-4630-A4E9-5CAEC7D5CA3B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40751" y="692550"/>
            <a:ext cx="647619" cy="3714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63864A-B244-4497-B129-58729A3B2F47}"/>
              </a:ext>
            </a:extLst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72566" y="450871"/>
            <a:ext cx="1051560" cy="87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3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A92808-D4E8-451B-B731-D9FF102E8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F10A71-53F0-4D9E-819B-D80DB5BA3CDE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061" y="576517"/>
            <a:ext cx="2687236" cy="3972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144C48-7499-4291-9D3B-359C4ED352E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076550" y="3665985"/>
            <a:ext cx="3949774" cy="285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FE0226-A179-4E15-A552-64427F32B45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3113" y="4700043"/>
            <a:ext cx="2361905" cy="1057143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109D932C-92D6-44E3-B2EC-50D2600738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153399"/>
              </p:ext>
            </p:extLst>
          </p:nvPr>
        </p:nvGraphicFramePr>
        <p:xfrm>
          <a:off x="879676" y="1022398"/>
          <a:ext cx="7675143" cy="27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Document" r:id="rId8" imgW="9249915" imgH="2733987" progId="Word.Document.12">
                  <p:embed/>
                </p:oleObj>
              </mc:Choice>
              <mc:Fallback>
                <p:oleObj name="Document" r:id="rId8" imgW="9249915" imgH="2733987" progId="Word.Document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676" y="1022398"/>
                        <a:ext cx="7675143" cy="2750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A5B794-D242-4163-A9F4-BC786E3D270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89104" y="462761"/>
            <a:ext cx="1742857" cy="5238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7AEC01-2C4E-40F4-8473-7E9C73014FE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33732" y="591991"/>
            <a:ext cx="647619" cy="3714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36C242-AE90-4B63-8B57-0AE8D63FDA07}"/>
              </a:ext>
            </a:extLst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43631" y="437620"/>
            <a:ext cx="1051560" cy="87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4203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865337-041E-4D13-849F-0A9ACC90D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B3C013-6C65-4DCF-8B04-683E1ED79EDF}"/>
              </a:ext>
            </a:extLst>
          </p:cNvPr>
          <p:cNvPicPr/>
          <p:nvPr/>
        </p:nvPicPr>
        <p:blipFill>
          <a:blip r:embed="rId5" cstate="print"/>
          <a:srcRect t="17727" b="15000"/>
          <a:stretch>
            <a:fillRect/>
          </a:stretch>
        </p:blipFill>
        <p:spPr bwMode="auto">
          <a:xfrm>
            <a:off x="468745" y="555155"/>
            <a:ext cx="2864590" cy="3671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974A63-C669-41A8-BB58-FE4B470492C6}"/>
              </a:ext>
            </a:extLst>
          </p:cNvPr>
          <p:cNvPicPr/>
          <p:nvPr/>
        </p:nvPicPr>
        <p:blipFill>
          <a:blip r:embed="rId6" cstate="print"/>
          <a:srcRect l="19197" r="16627"/>
          <a:stretch>
            <a:fillRect/>
          </a:stretch>
        </p:blipFill>
        <p:spPr bwMode="auto">
          <a:xfrm>
            <a:off x="5298877" y="3847958"/>
            <a:ext cx="3974944" cy="270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F3CC37-BD4F-43E5-AE59-202FA7267FC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1664" y="4615913"/>
            <a:ext cx="2761905" cy="11714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85E027-7771-4F73-AA66-2CECE66A5E7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66377" y="603190"/>
            <a:ext cx="1742857" cy="5238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39C290-34F3-4DE2-9F85-F20672E432C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09234" y="717512"/>
            <a:ext cx="647619" cy="361905"/>
          </a:xfrm>
          <a:prstGeom prst="rect">
            <a:avLst/>
          </a:prstGeom>
        </p:spPr>
      </p:pic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FC5EFA43-68A4-4E70-8C85-0A8850C169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7632817"/>
              </p:ext>
            </p:extLst>
          </p:nvPr>
        </p:nvGraphicFramePr>
        <p:xfrm>
          <a:off x="671331" y="979025"/>
          <a:ext cx="7925004" cy="2771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Document" r:id="rId10" imgW="9249915" imgH="2843518" progId="Word.Document.12">
                  <p:embed/>
                </p:oleObj>
              </mc:Choice>
              <mc:Fallback>
                <p:oleObj name="Document" r:id="rId10" imgW="9249915" imgH="2843518" progId="Word.Document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31" y="979025"/>
                        <a:ext cx="7925004" cy="27711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5ADF98-FC35-4DA4-BBF3-A77DF3F10870}"/>
              </a:ext>
            </a:extLst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97269" y="429722"/>
            <a:ext cx="1051560" cy="87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235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865337-041E-4D13-849F-0A9ACC90D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80428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5ADF98-FC35-4DA4-BBF3-A77DF3F1087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7269" y="429722"/>
            <a:ext cx="1051560" cy="87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BCA759-DA9E-4F55-82A5-4C1E0AACFA45}"/>
              </a:ext>
            </a:extLst>
          </p:cNvPr>
          <p:cNvSpPr txBox="1"/>
          <p:nvPr/>
        </p:nvSpPr>
        <p:spPr>
          <a:xfrm>
            <a:off x="1499191" y="669851"/>
            <a:ext cx="794963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Book Antiqua" panose="02040602050305030304" pitchFamily="18" charset="0"/>
                <a:ea typeface="Meiryo UI" panose="020B0604030504040204" pitchFamily="34" charset="-128"/>
                <a:cs typeface="Meiryo UI" panose="020B0604030504040204" pitchFamily="34" charset="-128"/>
              </a:rPr>
              <a:t>         </a:t>
            </a:r>
            <a:r>
              <a:rPr lang="ru-RU" sz="2800" dirty="0">
                <a:solidFill>
                  <a:srgbClr val="C00000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«  Педагог-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это благороднейшая ,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а так же </a:t>
            </a:r>
            <a:r>
              <a:rPr lang="ru-RU" sz="2800" dirty="0">
                <a:solidFill>
                  <a:srgbClr val="C00000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Aharoni" panose="02010803020104030203" pitchFamily="2" charset="-79"/>
              </a:rPr>
              <a:t>труднейшая</a:t>
            </a:r>
            <a:r>
              <a:rPr lang="ru-RU" sz="2800" dirty="0">
                <a:solidFill>
                  <a:srgbClr val="C00000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 профессия, 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которая </a:t>
            </a:r>
            <a:r>
              <a:rPr lang="ru-RU" sz="2800" b="1" dirty="0">
                <a:solidFill>
                  <a:srgbClr val="C00000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требует</a:t>
            </a:r>
            <a:r>
              <a:rPr lang="ru-RU" sz="2800" dirty="0">
                <a:solidFill>
                  <a:srgbClr val="C00000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 от человека,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посвятившего ей жизнь, 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постоянного творчества, 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неустанной работы мысли, 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огромной душевной щедрости, 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любви к детям, безграничной 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верности делу.»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Segoe UI Semibold" panose="020B0702040204020203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                            К. Д. Ушинский</a:t>
            </a:r>
          </a:p>
        </p:txBody>
      </p:sp>
    </p:spTree>
    <p:extLst>
      <p:ext uri="{BB962C8B-B14F-4D97-AF65-F5344CB8AC3E}">
        <p14:creationId xmlns:p14="http://schemas.microsoft.com/office/powerpoint/2010/main" val="2578670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865337-041E-4D13-849F-0A9ACC90D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AB9C7F-EAA2-48AB-BF7B-DA75A442A394}"/>
              </a:ext>
            </a:extLst>
          </p:cNvPr>
          <p:cNvPicPr/>
          <p:nvPr/>
        </p:nvPicPr>
        <p:blipFill>
          <a:blip r:embed="rId5" cstate="print"/>
          <a:srcRect b="23148"/>
          <a:stretch>
            <a:fillRect/>
          </a:stretch>
        </p:blipFill>
        <p:spPr bwMode="auto">
          <a:xfrm>
            <a:off x="447975" y="596736"/>
            <a:ext cx="2499134" cy="3523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F8444E-16FE-4FB2-9C21-0C9B6A948C7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870644" y="3772969"/>
            <a:ext cx="2499134" cy="2741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D6DECD-4232-4BC8-820B-1C90E3560F7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222" y="4409036"/>
            <a:ext cx="2095238" cy="9238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C1C0D9-4A07-4E5D-91C0-120C03CDFFF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73379" y="5436562"/>
            <a:ext cx="2352381" cy="9142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18BAE5-58E4-419A-8E0D-AEC5183E42F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98779" y="567704"/>
            <a:ext cx="1742857" cy="5238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0DDA48-BDDA-42EC-BCB4-470EBDFE5CF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20798" y="698110"/>
            <a:ext cx="638095" cy="361905"/>
          </a:xfrm>
          <a:prstGeom prst="rect">
            <a:avLst/>
          </a:prstGeom>
        </p:spPr>
      </p:pic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5FA197A6-245D-4074-9B4C-1DC9CA97E7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200359"/>
              </p:ext>
            </p:extLst>
          </p:nvPr>
        </p:nvGraphicFramePr>
        <p:xfrm>
          <a:off x="740780" y="1066080"/>
          <a:ext cx="7749629" cy="274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Document" r:id="rId11" imgW="9249915" imgH="2742246" progId="Word.Document.12">
                  <p:embed/>
                </p:oleObj>
              </mc:Choice>
              <mc:Fallback>
                <p:oleObj name="Document" r:id="rId11" imgW="9249915" imgH="2742246" progId="Word.Document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780" y="1066080"/>
                        <a:ext cx="7749629" cy="2741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1DB6AF-AC4F-481F-ABBE-C805CFF969FB}"/>
              </a:ext>
            </a:extLst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36206" y="372099"/>
            <a:ext cx="1051560" cy="87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8676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865337-041E-4D13-849F-0A9ACC90D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50AF3F-DFC9-490C-ABFB-8F026A9C1955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38562">
            <a:off x="4813283" y="1100418"/>
            <a:ext cx="4191190" cy="377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7C4BD1-1905-4A6C-9DE6-ACCE41EFE26B}"/>
              </a:ext>
            </a:extLst>
          </p:cNvPr>
          <p:cNvPicPr/>
          <p:nvPr/>
        </p:nvPicPr>
        <p:blipFill>
          <a:blip r:embed="rId5" cstate="print"/>
          <a:srcRect l="2993" r="21742"/>
          <a:stretch>
            <a:fillRect/>
          </a:stretch>
        </p:blipFill>
        <p:spPr bwMode="auto">
          <a:xfrm>
            <a:off x="2154554" y="3984978"/>
            <a:ext cx="4562336" cy="2672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314AE6-7A99-4E63-A60E-F997AD701360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93004">
            <a:off x="650817" y="1047854"/>
            <a:ext cx="3899198" cy="320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177BDF-BCAC-401C-B1E2-121DEE30D488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43881" y="367890"/>
            <a:ext cx="1051560" cy="87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1986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865337-041E-4D13-849F-0A9ACC90D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CAD1F7-7BDC-41BD-A53B-69E9D2F6DA5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8" y="527283"/>
            <a:ext cx="3276913" cy="3412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F563E5-090C-4012-A9EF-DF46768C8A3C}"/>
              </a:ext>
            </a:extLst>
          </p:cNvPr>
          <p:cNvPicPr/>
          <p:nvPr/>
        </p:nvPicPr>
        <p:blipFill>
          <a:blip r:embed="rId6" cstate="print"/>
          <a:srcRect r="3043"/>
          <a:stretch>
            <a:fillRect/>
          </a:stretch>
        </p:blipFill>
        <p:spPr bwMode="auto">
          <a:xfrm>
            <a:off x="6786315" y="3585883"/>
            <a:ext cx="2435741" cy="294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7A8DFD-94E1-4CDB-9C73-BFFA22F3ECE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6848" y="4113197"/>
            <a:ext cx="2636308" cy="1285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D136D1-91D2-4419-81DD-F54002D66C19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6637" y="432593"/>
            <a:ext cx="1051560" cy="87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430586E5-1D35-4EF2-8BC0-44DBCCAA33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679299"/>
              </p:ext>
            </p:extLst>
          </p:nvPr>
        </p:nvGraphicFramePr>
        <p:xfrm>
          <a:off x="683944" y="945075"/>
          <a:ext cx="8000390" cy="2781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Document" r:id="rId9" imgW="9249915" imgH="2875839" progId="Word.Document.12">
                  <p:embed/>
                </p:oleObj>
              </mc:Choice>
              <mc:Fallback>
                <p:oleObj name="Document" r:id="rId9" imgW="9249915" imgH="2875839" progId="Word.Document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944" y="945075"/>
                        <a:ext cx="8000390" cy="27819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25DFBB-AE95-419A-81BF-3F2E5064557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55739" y="544996"/>
            <a:ext cx="1752381" cy="5238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042F64-A544-4D71-8B9B-893C461AEA28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82690" y="668727"/>
            <a:ext cx="647619" cy="3619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EB8A3F-4EDE-44E0-982A-90A21C867E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3166" y="5398911"/>
            <a:ext cx="2009524" cy="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80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865337-041E-4D13-849F-0A9ACC90D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619C80-A27F-4126-9D2E-E3DE4A22473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30878">
            <a:off x="3907759" y="2694493"/>
            <a:ext cx="5279594" cy="39017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1931F2-0FFC-4AE1-B020-65CC40206CE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 bwMode="auto">
          <a:xfrm rot="21445601">
            <a:off x="2534285" y="593849"/>
            <a:ext cx="4837430" cy="3223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FCE771-B0F2-4FF2-A3E5-40FCE4D5AE2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309616">
            <a:off x="152431" y="2763496"/>
            <a:ext cx="3557226" cy="37637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963C92-2265-450B-B9E6-EE12A8E98FA4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46" y="414476"/>
            <a:ext cx="1051560" cy="87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9954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B938E9-9029-4B77-9682-8E41070D8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5E5A10-3DF3-4489-AE5E-B9FAAE5A9CA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7388" y="465375"/>
            <a:ext cx="2737840" cy="350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7703CE-DAC6-4E5D-93B6-786306A1B33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9" y="4183381"/>
            <a:ext cx="2304762" cy="10571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E7611B-A9B6-467E-A786-6E30ACDF841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6848" y="5430200"/>
            <a:ext cx="2371429" cy="9523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107FBE-526E-4078-8E53-DD016CC8B9F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2740" y="544368"/>
            <a:ext cx="1657143" cy="5238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D15ED7-FA63-4D3E-A4B1-9400A4C7F9B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16185" y="698291"/>
            <a:ext cx="638095" cy="3714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4A5A78-F8EA-42FE-857B-0DE3E3C82681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8964" y="558650"/>
            <a:ext cx="1051560" cy="87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3E2F10BA-D862-4166-BFA2-BBBC98D964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202649"/>
              </p:ext>
            </p:extLst>
          </p:nvPr>
        </p:nvGraphicFramePr>
        <p:xfrm>
          <a:off x="601884" y="393541"/>
          <a:ext cx="7942349" cy="355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Документ" r:id="rId10" imgW="9250954" imgH="3860119" progId="Word.Document.12">
                  <p:embed/>
                </p:oleObj>
              </mc:Choice>
              <mc:Fallback>
                <p:oleObj name="Документ" r:id="rId10" imgW="9250954" imgH="3860119" progId="Word.Document.12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884" y="393541"/>
                        <a:ext cx="7942349" cy="355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609CC2-F991-4BB4-85C1-3E8AAED05E14}"/>
              </a:ext>
            </a:extLst>
          </p:cNvPr>
          <p:cNvPicPr/>
          <p:nvPr/>
        </p:nvPicPr>
        <p:blipFill>
          <a:blip r:embed="rId12" cstate="print"/>
          <a:srcRect t="6786" b="9286"/>
          <a:stretch>
            <a:fillRect/>
          </a:stretch>
        </p:blipFill>
        <p:spPr bwMode="auto">
          <a:xfrm>
            <a:off x="6357990" y="3643991"/>
            <a:ext cx="2737840" cy="2980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6989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B938E9-9029-4B77-9682-8E41070D8E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629553-0417-40E1-87CC-A8E0B7081B0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 bwMode="auto">
          <a:xfrm rot="20786994">
            <a:off x="730736" y="923213"/>
            <a:ext cx="3736530" cy="3287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1E22D5-5D06-441C-B2BD-019145D30ED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 bwMode="auto">
          <a:xfrm rot="21309414">
            <a:off x="4816035" y="668436"/>
            <a:ext cx="3416658" cy="3940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9DB107-F3D1-4F3D-8219-76438C10FEC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 bwMode="auto">
          <a:xfrm rot="310208">
            <a:off x="2614393" y="3860458"/>
            <a:ext cx="3752381" cy="2343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B4EAC9-B2F2-4BB6-BA77-9A2CD97687A0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20303" y="542815"/>
            <a:ext cx="1051560" cy="87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7738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A4C444-579B-469D-AB6A-819DD90EE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56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FECA38-4820-495F-951E-F112D87CA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7463F5-54C5-423C-8C1C-D4559C0BEF80}"/>
              </a:ext>
            </a:extLst>
          </p:cNvPr>
          <p:cNvPicPr/>
          <p:nvPr/>
        </p:nvPicPr>
        <p:blipFill>
          <a:blip r:embed="rId3" cstate="print"/>
          <a:srcRect l="49" b="14767"/>
          <a:stretch>
            <a:fillRect/>
          </a:stretch>
        </p:blipFill>
        <p:spPr bwMode="auto">
          <a:xfrm rot="20398802">
            <a:off x="237748" y="-81226"/>
            <a:ext cx="5626419" cy="575750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00B0F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F9973B-3AD6-4CAF-A1F3-9F896107576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969" y="623047"/>
            <a:ext cx="4316508" cy="5611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24892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B938E9-9029-4B77-9682-8E41070D8E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E99FF6-C212-4710-83CF-DA615D8E7A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4" y="657546"/>
            <a:ext cx="3441427" cy="3242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57D80E-DFC0-4B96-92C2-11C3C8D515B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26129" r="6440"/>
          <a:stretch/>
        </p:blipFill>
        <p:spPr bwMode="auto">
          <a:xfrm>
            <a:off x="4677050" y="3899950"/>
            <a:ext cx="4681616" cy="2580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5BBE05-5A84-4349-8308-5CA92477A45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334" y="4258538"/>
            <a:ext cx="2866667" cy="13142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B4241D-6863-431E-847D-E65AF2D3CF6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66417" y="590249"/>
            <a:ext cx="1647619" cy="5238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53F0DE-DA6B-43E1-BF2B-520771DA293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50588" y="738510"/>
            <a:ext cx="752123" cy="387123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A88FD457-A1BA-4384-A174-39A3078A5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987302"/>
              </p:ext>
            </p:extLst>
          </p:nvPr>
        </p:nvGraphicFramePr>
        <p:xfrm>
          <a:off x="4075033" y="1226854"/>
          <a:ext cx="3823715" cy="2580498"/>
        </p:xfrm>
        <a:graphic>
          <a:graphicData uri="http://schemas.openxmlformats.org/drawingml/2006/table">
            <a:tbl>
              <a:tblPr firstRow="1" firstCol="1" bandRow="1"/>
              <a:tblGrid>
                <a:gridCol w="546245">
                  <a:extLst>
                    <a:ext uri="{9D8B030D-6E8A-4147-A177-3AD203B41FA5}">
                      <a16:colId xmlns:a16="http://schemas.microsoft.com/office/drawing/2014/main" val="1102517974"/>
                    </a:ext>
                  </a:extLst>
                </a:gridCol>
                <a:gridCol w="546245">
                  <a:extLst>
                    <a:ext uri="{9D8B030D-6E8A-4147-A177-3AD203B41FA5}">
                      <a16:colId xmlns:a16="http://schemas.microsoft.com/office/drawing/2014/main" val="290218031"/>
                    </a:ext>
                  </a:extLst>
                </a:gridCol>
                <a:gridCol w="546245">
                  <a:extLst>
                    <a:ext uri="{9D8B030D-6E8A-4147-A177-3AD203B41FA5}">
                      <a16:colId xmlns:a16="http://schemas.microsoft.com/office/drawing/2014/main" val="4205085586"/>
                    </a:ext>
                  </a:extLst>
                </a:gridCol>
                <a:gridCol w="546245">
                  <a:extLst>
                    <a:ext uri="{9D8B030D-6E8A-4147-A177-3AD203B41FA5}">
                      <a16:colId xmlns:a16="http://schemas.microsoft.com/office/drawing/2014/main" val="2296419402"/>
                    </a:ext>
                  </a:extLst>
                </a:gridCol>
                <a:gridCol w="546245">
                  <a:extLst>
                    <a:ext uri="{9D8B030D-6E8A-4147-A177-3AD203B41FA5}">
                      <a16:colId xmlns:a16="http://schemas.microsoft.com/office/drawing/2014/main" val="798246591"/>
                    </a:ext>
                  </a:extLst>
                </a:gridCol>
                <a:gridCol w="546245">
                  <a:extLst>
                    <a:ext uri="{9D8B030D-6E8A-4147-A177-3AD203B41FA5}">
                      <a16:colId xmlns:a16="http://schemas.microsoft.com/office/drawing/2014/main" val="1435989323"/>
                    </a:ext>
                  </a:extLst>
                </a:gridCol>
                <a:gridCol w="546245">
                  <a:extLst>
                    <a:ext uri="{9D8B030D-6E8A-4147-A177-3AD203B41FA5}">
                      <a16:colId xmlns:a16="http://schemas.microsoft.com/office/drawing/2014/main" val="3666409076"/>
                    </a:ext>
                  </a:extLst>
                </a:gridCol>
              </a:tblGrid>
              <a:tr h="4452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F386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F386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F386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СБ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196895"/>
                  </a:ext>
                </a:extLst>
              </a:tr>
              <a:tr h="427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5554691"/>
                  </a:ext>
                </a:extLst>
              </a:tr>
              <a:tr h="427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135750"/>
                  </a:ext>
                </a:extLst>
              </a:tr>
              <a:tr h="427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8336679"/>
                  </a:ext>
                </a:extLst>
              </a:tr>
              <a:tr h="427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7289186"/>
                  </a:ext>
                </a:extLst>
              </a:tr>
              <a:tr h="427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F3864"/>
                          </a:solidFill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7389648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04844A-A14F-4D2D-A0F1-3E261BB93257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7595" y="607511"/>
            <a:ext cx="1064895" cy="87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5634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B938E9-9029-4B77-9682-8E41070D8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037740-8D2A-4DA6-A74E-86E8D71865E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7386" y="766444"/>
            <a:ext cx="3704366" cy="2847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C04F1E-52A9-4924-95E4-B7A0B09E760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269" y="4092285"/>
            <a:ext cx="3561905" cy="17714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93E139-25F3-408E-A689-89C3E28F8E7E}"/>
              </a:ext>
            </a:extLst>
          </p:cNvPr>
          <p:cNvPicPr/>
          <p:nvPr/>
        </p:nvPicPr>
        <p:blipFill>
          <a:blip r:embed="rId6" cstate="print"/>
          <a:srcRect l="12230"/>
          <a:stretch>
            <a:fillRect/>
          </a:stretch>
        </p:blipFill>
        <p:spPr bwMode="auto">
          <a:xfrm>
            <a:off x="5525543" y="3804723"/>
            <a:ext cx="3904129" cy="2847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BF068B-57C0-4E30-A0E6-8AC8754CCB5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64575" y="527142"/>
            <a:ext cx="1657143" cy="5238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85FA17-494B-4A6C-9387-F91795A436F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44794" y="670000"/>
            <a:ext cx="647619" cy="3809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8AC044-EF8C-4EBC-AF83-A60546166E1D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92802" y="538716"/>
            <a:ext cx="1061085" cy="87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AB8C22C8-22F5-41EF-9519-021A6A61FD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672689"/>
              </p:ext>
            </p:extLst>
          </p:nvPr>
        </p:nvGraphicFramePr>
        <p:xfrm>
          <a:off x="706056" y="359265"/>
          <a:ext cx="7870642" cy="3402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Документ" r:id="rId10" imgW="9250954" imgH="3481387" progId="Word.Document.12">
                  <p:embed/>
                </p:oleObj>
              </mc:Choice>
              <mc:Fallback>
                <p:oleObj name="Документ" r:id="rId10" imgW="9250954" imgH="3481387" progId="Word.Document.12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056" y="359265"/>
                        <a:ext cx="7870642" cy="34025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7214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F762A3-1C21-43C6-AEA7-9409BBEF4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366"/>
            <a:ext cx="9906000" cy="70193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576422-5EF7-46BD-8DE2-A511DB890AEB}"/>
              </a:ext>
            </a:extLst>
          </p:cNvPr>
          <p:cNvPicPr/>
          <p:nvPr/>
        </p:nvPicPr>
        <p:blipFill>
          <a:blip r:embed="rId5" cstate="print"/>
          <a:srcRect t="11176" b="12353"/>
          <a:stretch>
            <a:fillRect/>
          </a:stretch>
        </p:blipFill>
        <p:spPr bwMode="auto">
          <a:xfrm>
            <a:off x="498156" y="479042"/>
            <a:ext cx="2956243" cy="3445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1D47D9-34BF-4CB8-9DDA-EB9BCD360574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7329" y="3996323"/>
            <a:ext cx="3895118" cy="2502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5AF2A4-03A7-4E3F-8C3B-4708F26607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6297" y="4390607"/>
            <a:ext cx="2266667" cy="8666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263D60-CA25-4189-978B-2AE12801398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16435" y="431369"/>
            <a:ext cx="1742857" cy="5142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F740B3-33A5-4326-86BE-3FD7D1C42F6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39224" y="574226"/>
            <a:ext cx="647619" cy="371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DC912D-D8CE-4745-BC08-25D1EB822BD9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79118" y="385071"/>
            <a:ext cx="1055370" cy="87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5889981E-CAD3-4443-9BBE-38E2307A98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65893"/>
              </p:ext>
            </p:extLst>
          </p:nvPr>
        </p:nvGraphicFramePr>
        <p:xfrm>
          <a:off x="868101" y="1072731"/>
          <a:ext cx="7764447" cy="3653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Document" r:id="rId11" imgW="9980649" imgH="4703329" progId="Word.Document.12">
                  <p:embed/>
                </p:oleObj>
              </mc:Choice>
              <mc:Fallback>
                <p:oleObj name="Document" r:id="rId11" imgW="9980649" imgH="4703329" progId="Word.Document.12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101" y="1072731"/>
                        <a:ext cx="7764447" cy="36534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1954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F762A3-1C21-43C6-AEA7-9409BBEF4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366"/>
            <a:ext cx="9906000" cy="70193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A387CC-DA7D-4B36-8217-B416BB6DC8BB}"/>
              </a:ext>
            </a:extLst>
          </p:cNvPr>
          <p:cNvPicPr/>
          <p:nvPr/>
        </p:nvPicPr>
        <p:blipFill>
          <a:blip r:embed="rId5" cstate="print"/>
          <a:srcRect b="17647"/>
          <a:stretch>
            <a:fillRect/>
          </a:stretch>
        </p:blipFill>
        <p:spPr bwMode="auto">
          <a:xfrm>
            <a:off x="765121" y="526873"/>
            <a:ext cx="2380952" cy="3365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6EAF3C-224C-49F1-8491-91AD648815F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9610" y="4052184"/>
            <a:ext cx="2380952" cy="10571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51C8F3-E52E-4B4B-8079-7FE6E30DA98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622559" y="3892518"/>
            <a:ext cx="3638400" cy="258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F58C3D-06EB-4D84-BA1E-28783C90C62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20562" y="5315406"/>
            <a:ext cx="2180952" cy="10571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A6028B-9F84-4C0F-BA9F-56024A2A3D52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25683" y="360837"/>
            <a:ext cx="1057275" cy="87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0D7E69A6-7364-45EE-A31D-9BF440684D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933862"/>
              </p:ext>
            </p:extLst>
          </p:nvPr>
        </p:nvGraphicFramePr>
        <p:xfrm>
          <a:off x="590308" y="886466"/>
          <a:ext cx="8068635" cy="287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Document" r:id="rId10" imgW="9249915" imgH="2882303" progId="Word.Document.12">
                  <p:embed/>
                </p:oleObj>
              </mc:Choice>
              <mc:Fallback>
                <p:oleObj name="Document" r:id="rId10" imgW="9249915" imgH="2882303" progId="Word.Document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308" y="886466"/>
                        <a:ext cx="8068635" cy="28753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E050B3-B4D0-4C40-A436-422033A3976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93160" y="526873"/>
            <a:ext cx="1742857" cy="5238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384C1B-5F45-46BD-898C-455BCB5C6055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33318" y="665701"/>
            <a:ext cx="647619" cy="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47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F762A3-1C21-43C6-AEA7-9409BBEF4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366"/>
            <a:ext cx="9906000" cy="70193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65F29A-BB8B-4949-8015-8118A776713F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03719">
            <a:off x="625622" y="686998"/>
            <a:ext cx="4091305" cy="2762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E503C9-C198-4515-A156-8EFD4F9B2B89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8926" y="3429000"/>
            <a:ext cx="4563450" cy="307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3BEE9B-57E6-4DE1-A994-9F4249560FED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88357">
            <a:off x="1639282" y="3379378"/>
            <a:ext cx="2765982" cy="292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8788AA-2CE0-4684-9C2D-77007E2B1458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82020" y="357233"/>
            <a:ext cx="1055370" cy="87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E9C753-9A64-451A-83E5-3DCDD948E115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28114">
            <a:off x="5048468" y="398907"/>
            <a:ext cx="2969474" cy="2978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5494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F762A3-1C21-43C6-AEA7-9409BBEF42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366"/>
            <a:ext cx="9906000" cy="70193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AF864D-6BC0-4C96-B241-40642743457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6" y="444591"/>
            <a:ext cx="3771900" cy="3214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DB27CC-B876-4AB6-B009-572C165EF054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96349" y="3735507"/>
            <a:ext cx="4320115" cy="2861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708603-5341-4D54-B87E-D1F2468586C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876" y="4289662"/>
            <a:ext cx="2552381" cy="1076190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E852F4B-6171-460D-AC42-29F243D5D9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551694"/>
              </p:ext>
            </p:extLst>
          </p:nvPr>
        </p:nvGraphicFramePr>
        <p:xfrm>
          <a:off x="648181" y="782344"/>
          <a:ext cx="7689809" cy="2861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Документ" r:id="rId9" imgW="9250954" imgH="3090762" progId="Word.Document.12">
                  <p:embed/>
                </p:oleObj>
              </mc:Choice>
              <mc:Fallback>
                <p:oleObj name="Документ" r:id="rId9" imgW="9250954" imgH="3090762" progId="Word.Document.12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181" y="782344"/>
                        <a:ext cx="7689809" cy="28610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AD7C4E-EF13-4FE3-B136-445AF81B383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23377" y="482077"/>
            <a:ext cx="990476" cy="5238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D16955-02DB-4798-B74A-286035CDFC16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58218" y="628575"/>
            <a:ext cx="647619" cy="3714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42AD1E-4B09-478A-8164-DA27412613A4}"/>
              </a:ext>
            </a:extLst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07406" y="348452"/>
            <a:ext cx="1051560" cy="87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6161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A92808-D4E8-451B-B731-D9FF102E8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721097-6FA4-4865-AF76-A440F6EB8953}"/>
              </a:ext>
            </a:extLst>
          </p:cNvPr>
          <p:cNvPicPr/>
          <p:nvPr/>
        </p:nvPicPr>
        <p:blipFill>
          <a:blip r:embed="rId5" cstate="print"/>
          <a:srcRect t="16975" b="16041"/>
          <a:stretch>
            <a:fillRect/>
          </a:stretch>
        </p:blipFill>
        <p:spPr bwMode="auto">
          <a:xfrm>
            <a:off x="343844" y="523092"/>
            <a:ext cx="3396129" cy="3290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CE1057-C424-4302-B10A-D7CF3994E641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3719131"/>
            <a:ext cx="4213577" cy="2794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430C65-D6E1-44B8-9766-0451388D4E7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0386" y="4178727"/>
            <a:ext cx="2371429" cy="10380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5881D6-6793-4775-8D6D-4EA549DE8D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41148" y="585799"/>
            <a:ext cx="1742857" cy="5238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A069B7-4E58-4687-B10A-19D18831D43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81311" y="725595"/>
            <a:ext cx="647619" cy="361905"/>
          </a:xfrm>
          <a:prstGeom prst="rect">
            <a:avLst/>
          </a:prstGeom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6CC9464F-A669-4113-8BFC-38F3C03EF2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823256"/>
              </p:ext>
            </p:extLst>
          </p:nvPr>
        </p:nvGraphicFramePr>
        <p:xfrm>
          <a:off x="1284790" y="1039812"/>
          <a:ext cx="6582398" cy="262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Документ" r:id="rId10" imgW="8190141" imgH="2785725" progId="Word.Document.12">
                  <p:embed/>
                </p:oleObj>
              </mc:Choice>
              <mc:Fallback>
                <p:oleObj name="Документ" r:id="rId10" imgW="8190141" imgH="2785725" progId="Word.Document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790" y="1039812"/>
                        <a:ext cx="6582398" cy="2629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D6F03F-461B-4E7C-A618-316E90C33A45}"/>
              </a:ext>
            </a:extLst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89984" y="465219"/>
            <a:ext cx="1057275" cy="87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18958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561</TotalTime>
  <Words>90</Words>
  <Application>Microsoft Office PowerPoint</Application>
  <PresentationFormat>Лист A4 (210x297 мм)</PresentationFormat>
  <Paragraphs>55</Paragraphs>
  <Slides>20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Arial Black</vt:lpstr>
      <vt:lpstr>Book Antiqua</vt:lpstr>
      <vt:lpstr>Calibri</vt:lpstr>
      <vt:lpstr>Calibri Light</vt:lpstr>
      <vt:lpstr>Segoe UI Semibold</vt:lpstr>
      <vt:lpstr>Times New Roman</vt:lpstr>
      <vt:lpstr>Тема Office</vt:lpstr>
      <vt:lpstr>Документ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Notebook</dc:creator>
  <cp:lastModifiedBy>Notebook</cp:lastModifiedBy>
  <cp:revision>42</cp:revision>
  <dcterms:created xsi:type="dcterms:W3CDTF">2024-03-01T12:28:00Z</dcterms:created>
  <dcterms:modified xsi:type="dcterms:W3CDTF">2024-03-03T20:58:13Z</dcterms:modified>
</cp:coreProperties>
</file>