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9.xml" ContentType="application/inkml+xml"/>
  <Override PartName="/ppt/ink/ink2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1"/>
  </p:notesMasterIdLst>
  <p:sldIdLst>
    <p:sldId id="257" r:id="rId2"/>
    <p:sldId id="305" r:id="rId3"/>
    <p:sldId id="316" r:id="rId4"/>
    <p:sldId id="281" r:id="rId5"/>
    <p:sldId id="275" r:id="rId6"/>
    <p:sldId id="258" r:id="rId7"/>
    <p:sldId id="259" r:id="rId8"/>
    <p:sldId id="314" r:id="rId9"/>
    <p:sldId id="260" r:id="rId10"/>
    <p:sldId id="261" r:id="rId11"/>
    <p:sldId id="266" r:id="rId12"/>
    <p:sldId id="264" r:id="rId13"/>
    <p:sldId id="265" r:id="rId14"/>
    <p:sldId id="272" r:id="rId15"/>
    <p:sldId id="319" r:id="rId16"/>
    <p:sldId id="269" r:id="rId17"/>
    <p:sldId id="270" r:id="rId18"/>
    <p:sldId id="320" r:id="rId19"/>
    <p:sldId id="263" r:id="rId20"/>
    <p:sldId id="267" r:id="rId21"/>
    <p:sldId id="268" r:id="rId22"/>
    <p:sldId id="271" r:id="rId23"/>
    <p:sldId id="306" r:id="rId24"/>
    <p:sldId id="309" r:id="rId25"/>
    <p:sldId id="308" r:id="rId26"/>
    <p:sldId id="307" r:id="rId27"/>
    <p:sldId id="313" r:id="rId28"/>
    <p:sldId id="312" r:id="rId29"/>
    <p:sldId id="32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92932" autoAdjust="0"/>
  </p:normalViewPr>
  <p:slideViewPr>
    <p:cSldViewPr>
      <p:cViewPr varScale="1">
        <p:scale>
          <a:sx n="61" d="100"/>
          <a:sy n="61" d="100"/>
        </p:scale>
        <p:origin x="3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24575,'2'0'0,"4"0"0,2 0 0,2 0 0,4 0 0,2 0 0,0 0 0,1 0 0,2 0 0,-3 0 0,1 0 0,-2 0 0,-1 0 0,0 0 0,-2 0 0,2 0 0,-2 0 0,-1 0-8191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24575,'3'0'0,"4"0"0,3 0 0,2 0 0,5 0 0,3 0 0,-1 0 0,3 0 0,1 0 0,-3 0 0,1 0 0,-3 0 0,-1 0 0,0 0 0,-2 0 0,2 0 0,-2 0 0,-1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24575,'3'-4'0,"1"2"0,-3-1 0,3 1 0,-1 0 0,1 1 0,-1-1 0,0 0 0,1 0 0,1 2 0,-2-1 0,1 1 0,-1-2 0,1 2 0,-1 0 0,7 0 0,2 2 0,0-2 0,0 1 0,17 6 0,-11-2-115,5 3-135,-1-1 0,2-2 0,0-1 0,28-1 0,-38-3-6576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24575,'3'0'0,"4"0"0,2 0 0,4 2 0,1 7 0,4-1 0,3-1 0,2 2 0,-1-2 0,0 0 0,-2-1 0,1-4 0,-4-1 0,0-1 0,1 0 0,-1 0-8191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24575,'0'2'0,"-2"-2"0,2 0 0,-2 0 0,2 1 0,0-1 0,-1 0 0,1 2 0,0-2 0,-2 0 0,2 2 0,0-2 0,-2 2 0,2-2 0,0 1 0,0-1 0,-1 2 0,1-2 0,0 0 0,0 2 0,0 0 0,0-2 0,0 1 0,-2-1 0,2 2 0,0-2 0,0 2 0,0-2 0,0 1 0,0-1 0,0 2 0,2 0 0,-1 31 0,6-9 0,5 17 0,-4 0 0,9 63 0,-3 72 0,-13-156 0,3-1 0,-1 0 0,6 19 0,-4-17 0,0 0 0,1 34 0,-4 16 0,-2-54 0,0 2 0,0-2 0,2 2 0,0-2 0,1 0 0,0 1 0,11 33 0,-9-33 0,-2-1 0,1 0 0,-3 0 0,1 1 0,0-1 0,-2 0 0,0 0 0,-4 32 0,3 14 0,1 15 0,-4-2 0,-13 82 0,0-87-1365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0 24575,'0'29'0,"-4"137"0,1-142 0,-1-2 0,1 3 0,-2-3 0,-13 45 0,-77 183 0,43-81 0,42-134 0,6-20 0,1 1 0,1 0 0,0-1 0,1 2 0,-1-1 0,2 1 0,2-1 0,-2 1 0,1-2 0,3 1 0,-1-1 0,1 3 0,-1-3 0,2-1 0,0 2 0,0-1 0,2-1 0,0 0 0,0-1 0,1 1 0,1-2 0,-1 2 0,2-2 0,-1-1 0,1 1 0,20 15 0,-14-15 0,-1 2 0,-1 2 0,-2-1 0,0 1 0,2-1 0,-3 2 0,0 2 0,-1-1 0,0 1 0,-2 1 0,1-1 0,-1 2 0,6 22 0,0 2 0,-8-30 0,-1 1 0,-1 1 0,6 30 0,0 46-12,-6-52-439,1 3 0,12 57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24575,'-1'40'0,"1"34"0,10 96 0,-7-121 0,-1 1 0,-2-2 0,-7 56 0,-1 56 0,8-139 0,-4-1 0,2-1 0,-1 2 0,-2 0 0,-10 32 0,8-27 0,0 0 0,-6 41 0,11-57 0,-10 102 0,-1 135 0,11-119 0,4 104 0,1-218 0,-1 0 0,1 0 0,2 0 0,-1-2 0,1 1 0,0-1 0,2 2 0,-1-2 0,11 18 0,5 11 0,31 45 0,-38-62 0,0 1 0,14 30 0,-26-45 0,2 2 0,-1-2 0,-1 3 0,-1-1 0,1-2 0,-1 2 0,-1 0 0,1 23 0,0 1 0,1 0 0,11 50 0,-9-53 0,0 1 0,2 65 0,-12-3 0,-4-1 0,-20 100 0,-28 91 0,48-250-174,-2 1-1,-1-1 0,0-2 0,-3 1 1,-21 35-1,31-59-142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0T04:13:39.5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67 0,'0'3,"-2"5,-1 4,-3 2,-4 6,-1 2,1 0,0-2,2-2,3-1,3-1,3-4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0T04:13:41.2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64 0,'0'3,"0"2,-2 4,-4 5,0 2,0 1,0 2,-2-2,0 1,1 0,3-1,1 2,0-3,-1-4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24575,'3'0'0,"4"0"0,3 0 0,2 0 0,5 0 0,3 0 0,-1 0 0,3 0 0,1 0 0,-2 0 0,-1 0 0,-1 0 0,-3 0 0,1 0 0,-1 0 0,0 0 0,0 0 0,-3 0-8191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24575,'3'-4'0,"1"2"0,-3-1 0,3 1 0,-1 0 0,1 1 0,-1-1 0,0 0 0,1 0 0,1 2 0,-2-1 0,1 1 0,-1-2 0,0 2 0,1 0 0,6 0 0,2 2 0,0-2 0,-1 1 0,18 6 0,-10-1-115,5 1-135,-2-1 0,1 0 0,1-3 0,28 1 0,-38-4-6576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24575,'3'0'0,"4"0"0,2 0 0,4 2 0,1 7 0,4-1 0,3-1 0,2 2 0,-1-2 0,0 0 0,-2-2 0,1-3 0,-4 0 0,0-2 0,1 0 0,-1 0-8191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8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24575,'0'2'0,"-2"-2"0,2 0 0,-2 0 0,2 1 0,0-1 0,-1 0 0,1 2 0,0-2 0,-2 0 0,2 2 0,0-2 0,-2 2 0,2-2 0,0 1 0,0-1 0,-1 2 0,1-2 0,0 0 0,0 2 0,0 0 0,0-2 0,0 1 0,-2-1 0,2 2 0,0-2 0,0 2 0,0-2 0,0 1 0,0-1 0,0 2 0,2 0 0,-1 31 0,6-9 0,5 17 0,-4 1 0,9 61 0,-3 73 0,-13-156 0,3-1 0,-1 0 0,6 19 0,-4-17 0,0 0 0,2 34 0,-6 16 0,-1-54 0,0 2 0,0-2 0,2 2 0,0-2 0,1 0 0,0 1 0,11 33 0,-9-33 0,-2-1 0,1 0 0,-3 0 0,1 1 0,0-1 0,-2 0 0,0 0 0,-4 32 0,3 14 0,1 15 0,-4-2 0,-13 82 0,1-87-1365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 0 24575,'0'29'0,"-3"137"0,-1-142 0,1-2 0,0 3 0,-2-3 0,-14 45 0,-76 183 0,43-81 0,42-134 0,6-20 0,1 1 0,1-1 0,0 1 0,1 1 0,-1-1 0,2 1 0,2-1 0,-2 1 0,1-2 0,3 1 0,-1-1 0,1 3 0,-1-3 0,2-1 0,0 1 0,0 1 0,2-2 0,0 0 0,-1-1 0,3 1 0,-1-2 0,1 2 0,1-2 0,-2-2 0,3 3 0,19 14 0,-15-15 0,1 2 0,-3 2 0,1-1 0,-3 1 0,3-1 0,-2 2 0,-2 2 0,0-1 0,0 1 0,-1 1 0,-1-1 0,1 2 0,4 22 0,1 2 0,-7-30 0,-2 1 0,-2 1 0,7 30 0,0 46-12,-6-52-439,1 2 0,12 59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9:56:31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0 24575,'-2'40'0,"2"34"0,10 97 0,-7-123 0,-1 2 0,-2-2 0,-7 56 0,-1 56 0,8-139 0,-4-1 0,3-1 0,-3 2 0,-1 0 0,-10 32 0,8-27 0,0 0 0,-6 41 0,11-57 0,-10 103 0,-1 133 0,11-118 0,4 105 0,1-220 0,-1 1 0,1 0 0,2 0 0,-1-2 0,1 2 0,0-2 0,2 2 0,-1-2 0,11 17 0,5 12 0,31 46 0,-38-63 0,1 0 0,12 31 0,-24-45 0,1 2 0,-2-1 0,1 1 0,-3 0 0,3-2 0,-3 2 0,1 0 0,0 23 0,0 1 0,1 0 0,11 51 0,-9-55 0,0 3 0,2 63 0,-13-1 0,-2-3 0,-21 101 0,-29 92 0,50-251-174,-4 0-1,0 0 0,0-1 0,-3-1 1,-21 37-1,31-61-142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24575,'2'-3'0,"2"1"0,-4 0 0,4 0 0,-2 0 0,1 1 0,0-1 0,-1 1 0,1-1 0,2 2 0,-3-1 0,1 1 0,0-2 0,0 2 0,-1 0 0,6 0 0,2 2 0,0-2 0,-1 1 0,15 5 0,-9-1-115,4 1-135,-1 0 0,1-1 0,1-1 0,22-2 0,-31-2-6576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24575,'3'0'0,"4"0"0,3 0 0,2 0 0,5 0 0,3 0 0,-1 0 0,3 0 0,1 0 0,-3 0 0,1 0 0,-3 0 0,-1 0 0,0 0 0,-2 0 0,2 0 0,-2 0 0,-1 0-8191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 24575,'3'-3'0,"1"1"0,-3-1 0,3 1 0,-1 0 0,1 1 0,-1-1 0,0 0 0,1 0 0,1 2 0,-2-1 0,1 1 0,-1-2 0,1 2 0,-1 0 0,7 0 0,2 2 0,0-2 0,0 1 0,17 6 0,-11-2-115,6 2-135,-2 0 0,2-2 0,0-1 0,28-1 0,-38-3-6576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24575,'3'0'0,"4"0"0,2 0 0,4 2 0,1 7 0,4-1 0,3-1 0,2 2 0,-1-2 0,0 0 0,-2-1 0,1-4 0,-4-1 0,0-1 0,1 0 0,-1 0-8191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0 24575,'0'2'0,"-2"-2"0,2 0 0,-2 0 0,2 1 0,0-1 0,-1 0 0,1 2 0,0-2 0,-2 0 0,2 2 0,0-2 0,-2 2 0,2-2 0,0 1 0,0-1 0,-1 2 0,1-2 0,0 0 0,0 2 0,0 0 0,0-2 0,0 1 0,-2-1 0,2 2 0,0-2 0,0 2 0,0-2 0,0 1 0,0-1 0,0 2 0,2 0 0,-1 31 0,6-9 0,5 17 0,-4 0 0,9 63 0,-3 72 0,-13-156 0,3-1 0,-1 0 0,6 19 0,-4-17 0,0 0 0,1 34 0,-4 16 0,-2-54 0,0 2 0,0-2 0,2 2 0,0-2 0,1 0 0,0 1 0,11 33 0,-9-33 0,-2-1 0,1 0 0,-3 0 0,1 1 0,0-1 0,-2 0 0,0 0 0,-4 32 0,3 14 0,1 15 0,-4-2 0,-13 82 0,0-87-1365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 0 24575,'0'29'0,"-4"137"0,1-142 0,-1-2 0,1 3 0,-2-3 0,-14 45 0,-76 183 0,43-81 0,42-134 0,6-20 0,1 1 0,1 0 0,0-1 0,1 2 0,-1-1 0,2 1 0,2-1 0,-2 1 0,1-2 0,3 1 0,-1-1 0,1 3 0,-1-3 0,2-1 0,0 2 0,0-1 0,2-1 0,0 0 0,0-1 0,1 1 0,1-2 0,-1 2 0,2-2 0,-1-1 0,1 1 0,20 15 0,-14-15 0,-1 2 0,-1 2 0,-1-1 0,-1 1 0,2-1 0,-3 2 0,0 2 0,-1-1 0,0 1 0,-2 1 0,1-1 0,-1 2 0,6 22 0,0 2 0,-8-30 0,-1 1 0,-1 1 0,6 30 0,0 46-12,-6-52-439,1 3 0,12 57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0 24575,'-1'40'0,"1"34"0,10 96 0,-7-121 0,-1 1 0,-2-2 0,-7 56 0,-1 56 0,8-139 0,-4-1 0,2-1 0,-1 2 0,-2 0 0,-10 32 0,8-27 0,0 0 0,-6 41 0,11-57 0,-10 102 0,-1 135 0,11-119 0,4 104 0,1-218 0,-1 0 0,1 0 0,2 0 0,-1-2 0,1 1 0,0-1 0,2 2 0,-1-2 0,11 18 0,5 11 0,31 45 0,-38-62 0,0 1 0,14 30 0,-26-45 0,2 2 0,-1-2 0,-1 3 0,-1-1 0,1-2 0,-1 2 0,-1 0 0,1 23 0,0 1 0,1 0 0,11 50 0,-9-53 0,0 1 0,2 65 0,-12-3 0,-4-1 0,-20 100 0,-28 91 0,48-250-174,-2 1-1,-1-1 0,0-2 0,-3 1 1,-21 35-1,31-59-142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24575,'2'0'0,"4"0"0,2 0 0,2 0 0,3 0 0,4 0 0,-2 0 0,3 0 0,0 0 0,-2 0 0,1 0 0,-2 0 0,-2 0 0,1 0 0,-2 0 0,2 0 0,-2 0 0,-1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 0 0,4 2 0,0 6 0,4-2 0,2 0 0,1 2 0,0-2 0,0 0 0,-2 0 0,1-5 0,-3 0 0,0-1 0,0 0 0,0 0-8191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24575,'2'-2'0,"2"0"0,-4-1 0,4 2 0,-2-1 0,1 1 0,0-1 0,-1 0 0,1 1 0,1 1 0,-1-1 0,0 1 0,-1-2 0,1 2 0,0 0 0,5 0 0,1 2 0,1-2 0,0 1 0,13 5 0,-9-2-115,5 2-135,-1 1 0,1-3 0,0 0 0,23-2 0,-31-2-6576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 0 0,4 2 0,0 5 0,3 0 0,3-1 0,2 2 0,-2-2 0,1 0 0,-2-1 0,1-4 0,-4 0 0,1-1 0,1 0 0,-2 0-8191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24575,'0'2'0,"-2"-2"0,2 0 0,-2 0 0,2 1 0,0-1 0,0 0 0,0 1 0,0-1 0,-2 0 0,2 2 0,0-2 0,-2 2 0,2-2 0,0 1 0,0-1 0,0 1 0,0-1 0,0 0 0,0 2 0,0 0 0,0-2 0,0 1 0,-2-1 0,2 1 0,0-1 0,0 2 0,0-2 0,0 1 0,0-1 0,0 1 0,2 1 0,-2 26 0,6-7 0,4 14 0,-4 0 0,8 53 0,-3 63 0,-10-134 0,2-1 0,0 0 0,4 17 0,-3-16 0,0 1 0,1 29 0,-4 14 0,-1-47 0,0 3 0,0-3 0,2 2 0,-1-1 0,2-1 0,-1 2 0,10 27 0,-8-28 0,-2 0 0,1-1 0,-2 1 0,1 0 0,-1 0 0,-1-1 0,0 1 0,-3 27 0,2 11 0,1 14 0,-3-2 0,-11 70 0,1-75-1365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168 0 24575,'0'25'0,"-4"116"0,2-120 0,-1-2 0,0 2 0,-1-2 0,-11 38 0,-61 156 0,34-69 0,34-114 0,5-17 0,1 1 0,0-1 0,0 0 0,2 2 0,-2-2 0,2 2 0,2-2 0,-2 2 0,0-2 0,4 0 0,-2 0 0,1 2 0,0-2 0,1-1 0,0 2 0,0-1 0,1-1 0,1 0 0,-1-1 0,2 1 0,0-2 0,0 2 0,1-2 0,-1-1 0,1 2 0,16 12 0,-11-13 0,-1 2 0,-1 1 0,-1 0 0,0 1 0,1-1 0,-2 1 0,0 2 0,-1 0 0,0 0 0,-2 1 0,1-1 0,0 2 0,4 19 0,0 1 0,-6-25 0,-1 1 0,-1 0 0,5 26 0,0 40-12,-4-45-439,0 2 0,9 49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0 24575,'-1'34'0,"1"29"0,8 82 0,-5-103 0,-2 1 0,-1-2 0,-5 48 0,-2 47 0,7-118 0,-3-1 0,2-1 0,-2 2 0,-1 0 0,-8 27 0,6-22 0,1-1 0,-6 35 0,10-48 0,-9 86 0,0 116 0,8-102 0,4 89 0,0-186 0,0 0 0,0 0 0,2 0 0,-1-2 0,1 1 0,0 0 0,2 1 0,-1-2 0,8 15 0,5 10 0,25 39 0,-31-54 0,0 2 0,11 25 0,-20-39 0,1 2 0,-1-1 0,-1 2 0,0-1 0,0-1 0,0 1 0,-1 0 0,0 20 0,1 1 0,0-1 0,10 44 0,-8-46 0,0 1 0,1 56 0,-9-3 0,-3-1 0,-16 85 0,-23 78 0,39-213-174,-2 0-1,-1 0 0,0-2 0,-2 1 1,-17 30-1,25-51-142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0 24575,'0'2'0,"-2"-2"0,2 0 0,-1 0 0,1 1 0,0-1 0,-1 0 0,1 1 0,0-1 0,-2 0 0,2 2 0,0-2 0,-2 2 0,2-2 0,0 1 0,0-1 0,0 2 0,0-2 0,0 0 0,0 1 0,0 1 0,0-2 0,0 1 0,-2-1 0,2 2 0,0-2 0,0 1 0,0-1 0,0 1 0,0-1 0,0 2 0,2 0 0,-2 27 0,6-8 0,4 15 0,-3 0 0,6 55 0,-1 63 0,-11-137 0,2 0 0,-1 0 0,6 16 0,-4-15 0,0 1 0,1 29 0,-3 14 0,-2-47 0,0 2 0,0-2 0,1 1 0,1-1 0,0 0 0,1 1 0,8 29 0,-7-30 0,-1 0 0,0 0 0,-2 0 0,1 1 0,-1-1 0,-1 0 0,0-1 0,-3 29 0,2 13 0,1 12 0,-3-2 0,-11 73 0,0-77-1365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0 24575,'0'25'0,"-4"121"0,2-125 0,-1-2 0,0 3 0,-1-3 0,-11 40 0,-62 160 0,34-71 0,35-117 0,5-18 0,1 1 0,0 0 0,0-1 0,2 2 0,-2-1 0,2 1 0,2-1 0,-2 1 0,0-2 0,4 1 0,-2-1 0,1 3 0,0-3 0,1-1 0,0 2 0,0-1 0,2 0 0,-1-1 0,1-1 0,1 2 0,0-3 0,-1 2 0,2-1 0,0-1 0,0 0 0,16 14 0,-11-14 0,-1 3 0,0 1 0,-2-1 0,0 1 0,1-1 0,-2 2 0,0 1 0,-1 0 0,1 1 0,-3 0 0,1 0 0,0 1 0,4 20 0,1 1 0,-7-25 0,-1 0 0,-1 1 0,5 26 0,0 40-12,-5-45-439,1 3 0,10 49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0T04:18:43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0 24575,'-1'35'0,"1"30"0,8 84 0,-5-106 0,-2 1 0,-1-2 0,-6 49 0,0 49 0,6-122 0,-3 0 0,1-1 0,0 1 0,-2 0 0,-9 29 0,8-24 0,-1-1 0,-4 37 0,8-50 0,-8 89 0,0 118 0,8-103 0,4 90 0,0-191 0,0 0 0,0 1 0,2-1 0,-1-1 0,1 0 0,1-1 0,0 3 0,0-3 0,9 17 0,4 8 0,25 41 0,-31-55 0,0 1 0,12 26 0,-22-39 0,2 1 0,-1-1 0,0 2 0,-2 0 0,2-2 0,-1 1 0,-2 1 0,2 19 0,0 2 0,0-1 0,9 45 0,-7-47 0,1 1 0,0 56 0,-9-2 0,-3 0 0,-17 87 0,-22 79 0,39-218-174,-2 0-1,-1 0 0,0-3 0,-2 2 1,-17 30-1,25-51-142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0D742-3B40-4413-9DD2-7C54866A3CF4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21734-9973-48F9-BBC3-DF48E0C970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92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4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DAF7-01B1-43EF-9B0C-552263DBE807}" type="datetimeFigureOut">
              <a:rPr lang="ru-RU" smtClean="0"/>
              <a:pPr/>
              <a:t>11.04.2024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58C6D-EEE9-4812-81F0-3243BE848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25.xml"/><Relationship Id="rId1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openxmlformats.org/officeDocument/2006/relationships/customXml" Target="../ink/ink22.xml"/><Relationship Id="rId12" Type="http://schemas.openxmlformats.org/officeDocument/2006/relationships/image" Target="../media/image7.png"/><Relationship Id="rId17" Type="http://schemas.openxmlformats.org/officeDocument/2006/relationships/customXml" Target="../ink/ink28.xml"/><Relationship Id="rId2" Type="http://schemas.openxmlformats.org/officeDocument/2006/relationships/image" Target="../media/image22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customXml" Target="../ink/ink27.xml"/><Relationship Id="rId10" Type="http://schemas.openxmlformats.org/officeDocument/2006/relationships/image" Target="../media/image6.png"/><Relationship Id="rId19" Type="http://schemas.openxmlformats.org/officeDocument/2006/relationships/customXml" Target="../ink/ink29.xml"/><Relationship Id="rId4" Type="http://schemas.openxmlformats.org/officeDocument/2006/relationships/image" Target="../media/image3.png"/><Relationship Id="rId9" Type="http://schemas.openxmlformats.org/officeDocument/2006/relationships/customXml" Target="../ink/ink23.xml"/><Relationship Id="rId14" Type="http://schemas.openxmlformats.org/officeDocument/2006/relationships/customXml" Target="../ink/ink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customXml" Target="../ink/ink34.xml"/><Relationship Id="rId18" Type="http://schemas.openxmlformats.org/officeDocument/2006/relationships/image" Target="../media/image160.png"/><Relationship Id="rId3" Type="http://schemas.microsoft.com/office/2007/relationships/hdphoto" Target="../media/hdphoto4.wdp"/><Relationship Id="rId7" Type="http://schemas.openxmlformats.org/officeDocument/2006/relationships/customXml" Target="../ink/ink31.xml"/><Relationship Id="rId12" Type="http://schemas.openxmlformats.org/officeDocument/2006/relationships/image" Target="../media/image140.png"/><Relationship Id="rId17" Type="http://schemas.openxmlformats.org/officeDocument/2006/relationships/customXml" Target="../ink/ink37.xml"/><Relationship Id="rId2" Type="http://schemas.openxmlformats.org/officeDocument/2006/relationships/image" Target="../media/image25.png"/><Relationship Id="rId16" Type="http://schemas.openxmlformats.org/officeDocument/2006/relationships/image" Target="../media/image150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customXml" Target="../ink/ink33.xml"/><Relationship Id="rId5" Type="http://schemas.openxmlformats.org/officeDocument/2006/relationships/customXml" Target="../ink/ink30.xml"/><Relationship Id="rId15" Type="http://schemas.openxmlformats.org/officeDocument/2006/relationships/customXml" Target="../ink/ink36.xml"/><Relationship Id="rId10" Type="http://schemas.openxmlformats.org/officeDocument/2006/relationships/image" Target="../media/image130.png"/><Relationship Id="rId19" Type="http://schemas.openxmlformats.org/officeDocument/2006/relationships/customXml" Target="../ink/ink38.xml"/><Relationship Id="rId4" Type="http://schemas.openxmlformats.org/officeDocument/2006/relationships/image" Target="../media/image3.png"/><Relationship Id="rId9" Type="http://schemas.openxmlformats.org/officeDocument/2006/relationships/customXml" Target="../ink/ink32.xml"/><Relationship Id="rId14" Type="http://schemas.openxmlformats.org/officeDocument/2006/relationships/customXml" Target="../ink/ink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customXml" Target="../ink/ink43.xml"/><Relationship Id="rId18" Type="http://schemas.openxmlformats.org/officeDocument/2006/relationships/image" Target="../media/image160.png"/><Relationship Id="rId3" Type="http://schemas.microsoft.com/office/2007/relationships/hdphoto" Target="../media/hdphoto5.wdp"/><Relationship Id="rId7" Type="http://schemas.openxmlformats.org/officeDocument/2006/relationships/customXml" Target="../ink/ink40.xml"/><Relationship Id="rId12" Type="http://schemas.openxmlformats.org/officeDocument/2006/relationships/image" Target="../media/image140.png"/><Relationship Id="rId17" Type="http://schemas.openxmlformats.org/officeDocument/2006/relationships/customXml" Target="../ink/ink46.xml"/><Relationship Id="rId2" Type="http://schemas.openxmlformats.org/officeDocument/2006/relationships/image" Target="../media/image28.png"/><Relationship Id="rId16" Type="http://schemas.openxmlformats.org/officeDocument/2006/relationships/image" Target="../media/image150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customXml" Target="../ink/ink42.xml"/><Relationship Id="rId5" Type="http://schemas.openxmlformats.org/officeDocument/2006/relationships/customXml" Target="../ink/ink39.xml"/><Relationship Id="rId15" Type="http://schemas.openxmlformats.org/officeDocument/2006/relationships/customXml" Target="../ink/ink45.xml"/><Relationship Id="rId10" Type="http://schemas.openxmlformats.org/officeDocument/2006/relationships/image" Target="../media/image130.png"/><Relationship Id="rId19" Type="http://schemas.openxmlformats.org/officeDocument/2006/relationships/customXml" Target="../ink/ink47.xml"/><Relationship Id="rId4" Type="http://schemas.openxmlformats.org/officeDocument/2006/relationships/image" Target="../media/image3.png"/><Relationship Id="rId9" Type="http://schemas.openxmlformats.org/officeDocument/2006/relationships/customXml" Target="../ink/ink41.xml"/><Relationship Id="rId14" Type="http://schemas.openxmlformats.org/officeDocument/2006/relationships/customXml" Target="../ink/ink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7.xml"/><Relationship Id="rId1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12.png"/><Relationship Id="rId4" Type="http://schemas.openxmlformats.org/officeDocument/2006/relationships/customXml" Target="../ink/ink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customXml" Target="../ink/ink15.xml"/><Relationship Id="rId18" Type="http://schemas.openxmlformats.org/officeDocument/2006/relationships/customXml" Target="../ink/ink18.xml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12" Type="http://schemas.openxmlformats.org/officeDocument/2006/relationships/customXml" Target="../ink/ink14.xml"/><Relationship Id="rId17" Type="http://schemas.openxmlformats.org/officeDocument/2006/relationships/image" Target="../media/image160.png"/><Relationship Id="rId2" Type="http://schemas.openxmlformats.org/officeDocument/2006/relationships/image" Target="../media/image18.jpe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11" Type="http://schemas.openxmlformats.org/officeDocument/2006/relationships/image" Target="../media/image140.png"/><Relationship Id="rId5" Type="http://schemas.openxmlformats.org/officeDocument/2006/relationships/image" Target="../media/image110.png"/><Relationship Id="rId15" Type="http://schemas.openxmlformats.org/officeDocument/2006/relationships/image" Target="../media/image150.png"/><Relationship Id="rId10" Type="http://schemas.openxmlformats.org/officeDocument/2006/relationships/customXml" Target="../ink/ink13.xml"/><Relationship Id="rId19" Type="http://schemas.openxmlformats.org/officeDocument/2006/relationships/image" Target="../media/image170.png"/><Relationship Id="rId4" Type="http://schemas.openxmlformats.org/officeDocument/2006/relationships/customXml" Target="../ink/ink10.xml"/><Relationship Id="rId9" Type="http://schemas.openxmlformats.org/officeDocument/2006/relationships/image" Target="../media/image130.png"/><Relationship Id="rId14" Type="http://schemas.openxmlformats.org/officeDocument/2006/relationships/customXml" Target="../ink/ink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для презентации дет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A700CC69-BB30-BBE3-CB39-5DFF7BB1C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01008"/>
            <a:ext cx="3046988" cy="3046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CF034-4C32-A021-4F88-C5E07BC68BBE}"/>
              </a:ext>
            </a:extLst>
          </p:cNvPr>
          <p:cNvSpPr txBox="1"/>
          <p:nvPr/>
        </p:nvSpPr>
        <p:spPr>
          <a:xfrm>
            <a:off x="2255520" y="620688"/>
            <a:ext cx="4632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Нина Нефедкина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9115A5-C3BE-BEEE-FD97-6FECC1CA31ED}"/>
              </a:ext>
            </a:extLst>
          </p:cNvPr>
          <p:cNvSpPr/>
          <p:nvPr/>
        </p:nvSpPr>
        <p:spPr>
          <a:xfrm>
            <a:off x="2615539" y="1427078"/>
            <a:ext cx="3672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КОМИКСЫ</a:t>
            </a:r>
            <a:r>
              <a:rPr lang="ru-RU" sz="2400" b="1" cap="none" spc="50" dirty="0">
                <a:ln w="0"/>
                <a:solidFill>
                  <a:srgbClr val="F2FB77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ДЛЯ ДЕТЕЙ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9ED9A5-22E8-0537-1C9F-1391486CCBFD}"/>
              </a:ext>
            </a:extLst>
          </p:cNvPr>
          <p:cNvSpPr/>
          <p:nvPr/>
        </p:nvSpPr>
        <p:spPr>
          <a:xfrm>
            <a:off x="1835696" y="2176073"/>
            <a:ext cx="57109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0788" algn="l"/>
              </a:tabLst>
            </a:pPr>
            <a:r>
              <a:rPr lang="ru-RU" sz="28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НЕВЕРОЯТНЫЕ ПРИКЛЮЧЕНИЯ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300788" algn="l"/>
              </a:tabLst>
            </a:pPr>
            <a:r>
              <a:rPr lang="ru-RU" sz="36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ХАРМСИКА</a:t>
            </a:r>
            <a:endParaRPr lang="en-US" sz="3600" b="1" dirty="0">
              <a:ln/>
              <a:solidFill>
                <a:schemeClr val="accent3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965"/>
            <a:ext cx="8897032" cy="6624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1538" y="214290"/>
            <a:ext cx="4572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Дремлют козы и барашки,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39764" y="5966668"/>
            <a:ext cx="4572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А в траве в различных позах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Спят различные букашки.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5862" y="6148391"/>
            <a:ext cx="4572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Дремлет мостик над водой,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3772" y="2746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Дремлет кустик молодой.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556" name="AutoShape 4" descr="https://kartinkin.net/uploads/posts/2021-07/1625752595_5-kartinkin-com-p-anime-fon-les-nochyu-anime-krasivo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558" name="AutoShape 6" descr="https://kartinkin.net/uploads/posts/2021-07/1625752595_5-kartinkin-com-p-anime-fon-les-nochyu-anime-krasivo-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62" name="Picture 10" descr="C:\Users\Товарищ Сталин\Desktop\Нина проект\3_Ночь_3к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55560" y="-1101567"/>
            <a:ext cx="6733431" cy="9133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19872" y="5796668"/>
            <a:ext cx="443824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Пятаков Борис Петрович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Дремлет кверху бородой.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1979712" y="984994"/>
            <a:ext cx="1918472" cy="1479302"/>
          </a:xfrm>
          <a:prstGeom prst="cloudCallout">
            <a:avLst>
              <a:gd name="adj1" fmla="val 28568"/>
              <a:gd name="adj2" fmla="val 630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82864" y="144815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ХРРРРРРРРР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Фон для презентации детски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475" y="-26910"/>
            <a:ext cx="9144000" cy="6858000"/>
          </a:xfrm>
          <a:prstGeom prst="rect">
            <a:avLst/>
          </a:prstGeom>
          <a:noFill/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A3A4C05-A446-5FE2-C1FC-28FC393037C3}"/>
              </a:ext>
            </a:extLst>
          </p:cNvPr>
          <p:cNvGrpSpPr/>
          <p:nvPr/>
        </p:nvGrpSpPr>
        <p:grpSpPr>
          <a:xfrm>
            <a:off x="0" y="2387354"/>
            <a:ext cx="3456384" cy="4075054"/>
            <a:chOff x="545877" y="3519189"/>
            <a:chExt cx="3046988" cy="304698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DCC29CB-C2AF-BFEE-2CF9-2926B709CECB}"/>
                </a:ext>
              </a:extLst>
            </p:cNvPr>
            <p:cNvGrpSpPr/>
            <p:nvPr/>
          </p:nvGrpSpPr>
          <p:grpSpPr>
            <a:xfrm>
              <a:off x="545877" y="3519189"/>
              <a:ext cx="3046988" cy="3046988"/>
              <a:chOff x="545877" y="3519189"/>
              <a:chExt cx="3046988" cy="3046988"/>
            </a:xfrm>
          </p:grpSpPr>
          <p:pic>
            <p:nvPicPr>
              <p:cNvPr id="18" name="Рисунок 17" descr="Изображение выглядит как силуэ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2F221B2-8485-F1D6-2C3B-DB78F40B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877" y="3519189"/>
                <a:ext cx="3046988" cy="30469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14:cNvPr>
                  <p14:cNvContentPartPr/>
                  <p14:nvPr/>
                </p14:nvContentPartPr>
                <p14:xfrm>
                  <a:off x="2006280" y="4124840"/>
                  <a:ext cx="91440" cy="360"/>
                </p14:xfrm>
              </p:contentPart>
            </mc:Choice>
            <mc:Fallback xmlns="">
              <p:pic>
                <p:nvPicPr>
                  <p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92833" y="4115840"/>
                    <a:ext cx="11779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0" name="Рукописный ввод 19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14:cNvPr>
                  <p14:cNvContentPartPr/>
                  <p14:nvPr/>
                </p14:nvContentPartPr>
                <p14:xfrm>
                  <a:off x="2280600" y="4226360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71600" y="42173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Рукописный ввод 7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14:cNvPr>
                <p14:cNvContentPartPr/>
                <p14:nvPr/>
              </p14:nvContentPartPr>
              <p14:xfrm>
                <a:off x="2113200" y="4352720"/>
                <a:ext cx="96480" cy="115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99800" y="4341200"/>
                  <a:ext cx="122744" cy="3409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12FF371-33CE-F0A1-D79C-0D7C30675E0D}"/>
                </a:ext>
              </a:extLst>
            </p:cNvPr>
            <p:cNvGrpSpPr/>
            <p:nvPr/>
          </p:nvGrpSpPr>
          <p:grpSpPr>
            <a:xfrm>
              <a:off x="1945320" y="4155080"/>
              <a:ext cx="436320" cy="2179210"/>
              <a:chOff x="1945320" y="4155080"/>
              <a:chExt cx="436320" cy="21792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1" name="Рукописный ввод 10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14:cNvPr>
                  <p14:cNvContentPartPr/>
                  <p14:nvPr/>
                </p14:nvContentPartPr>
                <p14:xfrm>
                  <a:off x="2275560" y="4155080"/>
                  <a:ext cx="83520" cy="1584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62175" y="4144218"/>
                    <a:ext cx="109754" cy="3801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00EDF39D-0FCC-5E36-CA03-3B92765A890F}"/>
                  </a:ext>
                </a:extLst>
              </p:cNvPr>
              <p:cNvGrpSpPr/>
              <p:nvPr/>
            </p:nvGrpSpPr>
            <p:grpSpPr>
              <a:xfrm>
                <a:off x="2057040" y="4180640"/>
                <a:ext cx="360" cy="5400"/>
                <a:chOff x="2057040" y="4180640"/>
                <a:chExt cx="360" cy="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6" name="Рукописный ввод 15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0640"/>
                    <a:ext cx="360" cy="360"/>
                  </p14:xfrm>
                </p:contentPart>
              </mc:Choice>
              <mc:Fallback xmlns="">
                <p:pic>
                  <p:nvPicPr>
                    <p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164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7" name="Рукописный ввод 16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5680"/>
                    <a:ext cx="360" cy="3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668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3" name="Рукописный ввод 12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14:cNvPr>
                  <p14:cNvContentPartPr/>
                  <p14:nvPr/>
                </p14:nvContentPartPr>
                <p14:xfrm>
                  <a:off x="1977360" y="5402250"/>
                  <a:ext cx="43920" cy="40860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50580" y="5379060"/>
                    <a:ext cx="96945" cy="454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4" name="Рукописный ввод 13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14:cNvPr>
                  <p14:cNvContentPartPr/>
                  <p14:nvPr/>
                </p14:nvContentPartPr>
                <p14:xfrm>
                  <a:off x="1945320" y="5821650"/>
                  <a:ext cx="119880" cy="51264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18441" y="5798454"/>
                    <a:ext cx="173100" cy="558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5" name="Рукописный ввод 14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14:cNvPr>
                  <p14:cNvContentPartPr/>
                  <p14:nvPr/>
                </p14:nvContentPartPr>
                <p14:xfrm>
                  <a:off x="2300640" y="5375610"/>
                  <a:ext cx="81000" cy="931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273819" y="5352397"/>
                    <a:ext cx="134106" cy="97728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Овальная выноска 2"/>
          <p:cNvSpPr/>
          <p:nvPr/>
        </p:nvSpPr>
        <p:spPr>
          <a:xfrm>
            <a:off x="2627784" y="2099994"/>
            <a:ext cx="2460749" cy="1233133"/>
          </a:xfrm>
          <a:prstGeom prst="wedgeEllipseCallout">
            <a:avLst>
              <a:gd name="adj1" fmla="val -61146"/>
              <a:gd name="adj2" fmla="val 3234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98277" y="2424172"/>
            <a:ext cx="305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У меня есть мечта – прокатиться на коне…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00985" cy="6480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58772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Еду-еду на коне —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Просто восхитительно!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7248" y="58772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Вон козел бежит ко мне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Очень уж стремительно! 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5868144" y="404664"/>
            <a:ext cx="1800200" cy="792088"/>
          </a:xfrm>
          <a:prstGeom prst="wedgeEllipseCallout">
            <a:avLst>
              <a:gd name="adj1" fmla="val -44359"/>
              <a:gd name="adj2" fmla="val 51997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92180" y="65437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Ё-хо-хо!!!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39"/>
            <a:ext cx="8568952" cy="6480721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2771800" y="188639"/>
            <a:ext cx="2304256" cy="1377402"/>
          </a:xfrm>
          <a:prstGeom prst="wedgeEllipseCallout">
            <a:avLst>
              <a:gd name="adj1" fmla="val -54648"/>
              <a:gd name="adj2" fmla="val 50170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35969"/>
            <a:ext cx="2160240" cy="88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Вдруг верхом я на козле —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Это удивительно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catherineasquithgallery.com/uploads/posts/2021-02/1613513032_38-p-fon-dlya-prezentatsii-na-temu-skazki-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08914" cy="6697662"/>
          </a:xfrm>
          <a:prstGeom prst="rect">
            <a:avLst/>
          </a:prstGeom>
          <a:noFill/>
        </p:spPr>
      </p:pic>
      <p:sp>
        <p:nvSpPr>
          <p:cNvPr id="25602" name="AutoShape 2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604" name="AutoShape 4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A3A4C05-A446-5FE2-C1FC-28FC393037C3}"/>
              </a:ext>
            </a:extLst>
          </p:cNvPr>
          <p:cNvGrpSpPr/>
          <p:nvPr/>
        </p:nvGrpSpPr>
        <p:grpSpPr>
          <a:xfrm>
            <a:off x="20885" y="2420888"/>
            <a:ext cx="3456384" cy="4075054"/>
            <a:chOff x="545877" y="3519189"/>
            <a:chExt cx="3046988" cy="30469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DCC29CB-C2AF-BFEE-2CF9-2926B709CECB}"/>
                </a:ext>
              </a:extLst>
            </p:cNvPr>
            <p:cNvGrpSpPr/>
            <p:nvPr/>
          </p:nvGrpSpPr>
          <p:grpSpPr>
            <a:xfrm>
              <a:off x="545877" y="3519189"/>
              <a:ext cx="3046988" cy="3046988"/>
              <a:chOff x="545877" y="3519189"/>
              <a:chExt cx="3046988" cy="3046988"/>
            </a:xfrm>
          </p:grpSpPr>
          <p:pic>
            <p:nvPicPr>
              <p:cNvPr id="26" name="Рисунок 25" descr="Изображение выглядит как силуэ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2F221B2-8485-F1D6-2C3B-DB78F40B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877" y="3519189"/>
                <a:ext cx="3046988" cy="30469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14:cNvPr>
                  <p14:cNvContentPartPr/>
                  <p14:nvPr/>
                </p14:nvContentPartPr>
                <p14:xfrm>
                  <a:off x="2006280" y="4124840"/>
                  <a:ext cx="91440" cy="360"/>
                </p14:xfrm>
              </p:contentPart>
            </mc:Choice>
            <mc:Fallback xmlns="">
              <p:pic>
                <p:nvPicPr>
                  <p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98342" y="4115840"/>
                    <a:ext cx="106998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14:cNvPr>
                  <p14:cNvContentPartPr/>
                  <p14:nvPr/>
                </p14:nvContentPartPr>
                <p14:xfrm>
                  <a:off x="2280600" y="4226360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71600" y="42173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14:cNvPr>
                <p14:cNvContentPartPr/>
                <p14:nvPr/>
              </p14:nvContentPartPr>
              <p14:xfrm>
                <a:off x="2113200" y="4352720"/>
                <a:ext cx="96480" cy="115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5292" y="4345863"/>
                  <a:ext cx="111980" cy="24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12FF371-33CE-F0A1-D79C-0D7C30675E0D}"/>
                </a:ext>
              </a:extLst>
            </p:cNvPr>
            <p:cNvGrpSpPr/>
            <p:nvPr/>
          </p:nvGrpSpPr>
          <p:grpSpPr>
            <a:xfrm>
              <a:off x="1945320" y="4155080"/>
              <a:ext cx="436320" cy="2179210"/>
              <a:chOff x="1945320" y="4155080"/>
              <a:chExt cx="436320" cy="21792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14:cNvPr>
                  <p14:cNvContentPartPr/>
                  <p14:nvPr/>
                </p14:nvContentPartPr>
                <p14:xfrm>
                  <a:off x="2275560" y="4155080"/>
                  <a:ext cx="83520" cy="1584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67621" y="4148368"/>
                    <a:ext cx="99081" cy="2899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00EDF39D-0FCC-5E36-CA03-3B92765A890F}"/>
                  </a:ext>
                </a:extLst>
              </p:cNvPr>
              <p:cNvGrpSpPr/>
              <p:nvPr/>
            </p:nvGrpSpPr>
            <p:grpSpPr>
              <a:xfrm>
                <a:off x="2057040" y="4180640"/>
                <a:ext cx="360" cy="5400"/>
                <a:chOff x="2057040" y="4180640"/>
                <a:chExt cx="360" cy="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0640"/>
                    <a:ext cx="360" cy="360"/>
                  </p14:xfrm>
                </p:contentPart>
              </mc:Choice>
              <mc:Fallback xmlns="">
                <p:pic>
                  <p:nvPicPr>
                    <p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164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5680"/>
                    <a:ext cx="360" cy="3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668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14:cNvPr>
                  <p14:cNvContentPartPr/>
                  <p14:nvPr/>
                </p14:nvContentPartPr>
                <p14:xfrm>
                  <a:off x="1977360" y="5402250"/>
                  <a:ext cx="43920" cy="40860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61447" y="5388792"/>
                    <a:ext cx="75428" cy="435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14:cNvPr>
                  <p14:cNvContentPartPr/>
                  <p14:nvPr/>
                </p14:nvContentPartPr>
                <p14:xfrm>
                  <a:off x="1945320" y="5821650"/>
                  <a:ext cx="119880" cy="51264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29463" y="5808195"/>
                    <a:ext cx="151277" cy="5392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14:cNvPr>
                  <p14:cNvContentPartPr/>
                  <p14:nvPr/>
                </p14:nvContentPartPr>
                <p14:xfrm>
                  <a:off x="2300640" y="5375610"/>
                  <a:ext cx="81000" cy="931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284758" y="5362152"/>
                    <a:ext cx="112447" cy="9579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Облачко с текстом: овальное 1">
            <a:extLst>
              <a:ext uri="{FF2B5EF4-FFF2-40B4-BE49-F238E27FC236}">
                <a16:creationId xmlns:a16="http://schemas.microsoft.com/office/drawing/2014/main" id="{E38BBA62-7092-EDF0-4111-AF4821BFB316}"/>
              </a:ext>
            </a:extLst>
          </p:cNvPr>
          <p:cNvSpPr/>
          <p:nvPr/>
        </p:nvSpPr>
        <p:spPr>
          <a:xfrm>
            <a:off x="2843808" y="1988840"/>
            <a:ext cx="3096344" cy="1152128"/>
          </a:xfrm>
          <a:prstGeom prst="wedgeEllipseCallout">
            <a:avLst>
              <a:gd name="adj1" fmla="val -62539"/>
              <a:gd name="adj2" fmla="val 70437"/>
            </a:avLst>
          </a:prstGeom>
          <a:noFill/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6350">
                <a:solidFill>
                  <a:srgbClr val="C5D4E7"/>
                </a:solidFill>
              </a:ln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11860" y="2149405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Ох и проголодался я!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вкусно пахнет блинчиками…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3872"/>
            <a:ext cx="8753475" cy="6429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5373216"/>
            <a:ext cx="27009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Жил на свете</a:t>
            </a:r>
            <a:b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Мальчик Петя,</a:t>
            </a:r>
            <a:b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Мальчик Петя Пинчиков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7884368" y="3140968"/>
            <a:ext cx="1008112" cy="801288"/>
          </a:xfrm>
          <a:prstGeom prst="wedgeEllipseCallout">
            <a:avLst>
              <a:gd name="adj1" fmla="val -75849"/>
              <a:gd name="adj2" fmla="val -5465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77582">
            <a:off x="8116038" y="3356947"/>
            <a:ext cx="5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Ох!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512"/>
            <a:ext cx="8734425" cy="6562725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179512" y="692697"/>
            <a:ext cx="2592288" cy="1296144"/>
          </a:xfrm>
          <a:prstGeom prst="wedgeEllipseCallout">
            <a:avLst>
              <a:gd name="adj1" fmla="val 49347"/>
              <a:gd name="adj2" fmla="val 754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87910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Не люблю я, когда дети очень клянчут блинчиков</a:t>
            </a:r>
            <a:r>
              <a:rPr 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.!</a:t>
            </a:r>
            <a:endParaRPr lang="ru-RU" sz="1400" b="1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7865641" y="3429000"/>
            <a:ext cx="1080120" cy="1080120"/>
          </a:xfrm>
          <a:prstGeom prst="wedgeEllipseCallout">
            <a:avLst>
              <a:gd name="adj1" fmla="val -71148"/>
              <a:gd name="adj2" fmla="val -374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100392" y="3784394"/>
            <a:ext cx="64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АЙ!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s://art-wall.ru/aw/big/bgs14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342" y="89075"/>
            <a:ext cx="8843477" cy="6558761"/>
          </a:xfrm>
          <a:prstGeom prst="rect">
            <a:avLst/>
          </a:prstGeom>
          <a:noFill/>
        </p:spPr>
      </p:pic>
      <p:sp>
        <p:nvSpPr>
          <p:cNvPr id="25602" name="AutoShape 2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604" name="AutoShape 4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A3A4C05-A446-5FE2-C1FC-28FC393037C3}"/>
              </a:ext>
            </a:extLst>
          </p:cNvPr>
          <p:cNvGrpSpPr/>
          <p:nvPr/>
        </p:nvGrpSpPr>
        <p:grpSpPr>
          <a:xfrm>
            <a:off x="2843808" y="3140968"/>
            <a:ext cx="2772308" cy="3477645"/>
            <a:chOff x="545877" y="3519189"/>
            <a:chExt cx="3046988" cy="30469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DCC29CB-C2AF-BFEE-2CF9-2926B709CECB}"/>
                </a:ext>
              </a:extLst>
            </p:cNvPr>
            <p:cNvGrpSpPr/>
            <p:nvPr/>
          </p:nvGrpSpPr>
          <p:grpSpPr>
            <a:xfrm>
              <a:off x="545877" y="3519189"/>
              <a:ext cx="3046988" cy="3046988"/>
              <a:chOff x="545877" y="3519189"/>
              <a:chExt cx="3046988" cy="3046988"/>
            </a:xfrm>
          </p:grpSpPr>
          <p:pic>
            <p:nvPicPr>
              <p:cNvPr id="26" name="Рисунок 25" descr="Изображение выглядит как силуэ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2F221B2-8485-F1D6-2C3B-DB78F40B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877" y="3519189"/>
                <a:ext cx="3046988" cy="30469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14:cNvPr>
                  <p14:cNvContentPartPr/>
                  <p14:nvPr/>
                </p14:nvContentPartPr>
                <p14:xfrm>
                  <a:off x="2006280" y="4124840"/>
                  <a:ext cx="91440" cy="360"/>
                </p14:xfrm>
              </p:contentPart>
            </mc:Choice>
            <mc:Fallback xmlns="">
              <p:pic>
                <p:nvPicPr>
                  <p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998342" y="4115840"/>
                    <a:ext cx="106998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14:cNvPr>
                  <p14:cNvContentPartPr/>
                  <p14:nvPr/>
                </p14:nvContentPartPr>
                <p14:xfrm>
                  <a:off x="2280600" y="4226360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71600" y="42173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14:cNvPr>
                <p14:cNvContentPartPr/>
                <p14:nvPr/>
              </p14:nvContentPartPr>
              <p14:xfrm>
                <a:off x="2113200" y="4352720"/>
                <a:ext cx="96480" cy="115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05292" y="4345863"/>
                  <a:ext cx="111980" cy="24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12FF371-33CE-F0A1-D79C-0D7C30675E0D}"/>
                </a:ext>
              </a:extLst>
            </p:cNvPr>
            <p:cNvGrpSpPr/>
            <p:nvPr/>
          </p:nvGrpSpPr>
          <p:grpSpPr>
            <a:xfrm>
              <a:off x="1945320" y="4155080"/>
              <a:ext cx="436320" cy="2179210"/>
              <a:chOff x="1945320" y="4155080"/>
              <a:chExt cx="436320" cy="21792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14:cNvPr>
                  <p14:cNvContentPartPr/>
                  <p14:nvPr/>
                </p14:nvContentPartPr>
                <p14:xfrm>
                  <a:off x="2275560" y="4155080"/>
                  <a:ext cx="83520" cy="1584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67621" y="4148368"/>
                    <a:ext cx="99081" cy="2899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00EDF39D-0FCC-5E36-CA03-3B92765A890F}"/>
                  </a:ext>
                </a:extLst>
              </p:cNvPr>
              <p:cNvGrpSpPr/>
              <p:nvPr/>
            </p:nvGrpSpPr>
            <p:grpSpPr>
              <a:xfrm>
                <a:off x="2057040" y="4180640"/>
                <a:ext cx="360" cy="5400"/>
                <a:chOff x="2057040" y="4180640"/>
                <a:chExt cx="360" cy="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0640"/>
                    <a:ext cx="360" cy="360"/>
                  </p14:xfrm>
                </p:contentPart>
              </mc:Choice>
              <mc:Fallback xmlns="">
                <p:pic>
                  <p:nvPicPr>
                    <p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164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5680"/>
                    <a:ext cx="360" cy="3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048040" y="417668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14:cNvPr>
                  <p14:cNvContentPartPr/>
                  <p14:nvPr/>
                </p14:nvContentPartPr>
                <p14:xfrm>
                  <a:off x="1977360" y="5402250"/>
                  <a:ext cx="43920" cy="40860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61447" y="5388792"/>
                    <a:ext cx="75428" cy="435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14:cNvPr>
                  <p14:cNvContentPartPr/>
                  <p14:nvPr/>
                </p14:nvContentPartPr>
                <p14:xfrm>
                  <a:off x="1945320" y="5821650"/>
                  <a:ext cx="119880" cy="51264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29463" y="5808195"/>
                    <a:ext cx="151277" cy="5392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14:cNvPr>
                  <p14:cNvContentPartPr/>
                  <p14:nvPr/>
                </p14:nvContentPartPr>
                <p14:xfrm>
                  <a:off x="2300640" y="5375610"/>
                  <a:ext cx="81000" cy="931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284758" y="5362152"/>
                    <a:ext cx="112447" cy="9579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Прямоугольник 2"/>
          <p:cNvSpPr/>
          <p:nvPr/>
        </p:nvSpPr>
        <p:spPr>
          <a:xfrm>
            <a:off x="755576" y="404259"/>
            <a:ext cx="7671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Пообедав, Хармсик продолжил путешествие по городу. Он увидел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толпу громко спорящих между собой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людей, остановился и поинтересовался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о чем же их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спор. </a:t>
            </a:r>
          </a:p>
          <a:p>
            <a:pPr indent="536575"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Люди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рассказали ему удивительную историю про кошку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3732"/>
            <a:ext cx="8829675" cy="6638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260" y="4005064"/>
            <a:ext cx="2071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И сразу столпился народ на дороге —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Шумит, и кричит, и на кошку глядит.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rot="19891156">
            <a:off x="5175251" y="3849140"/>
            <a:ext cx="3975260" cy="2294534"/>
          </a:xfrm>
          <a:prstGeom prst="wedgeEllipseCallout">
            <a:avLst>
              <a:gd name="adj1" fmla="val 2453"/>
              <a:gd name="adj2" fmla="val -1078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0126818">
            <a:off x="5555161" y="4453534"/>
            <a:ext cx="3772767" cy="104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45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Несч</a:t>
            </a:r>
            <a: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астная кошка порезала лапу —</a:t>
            </a:r>
            <a:b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дит, и ни шагу не может ступить.</a:t>
            </a:r>
            <a:b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орей, чтобы вылечить кошкину лапу</a:t>
            </a:r>
            <a:b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5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</a:t>
            </a:r>
            <a:r>
              <a:rPr lang="ru-RU" sz="145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шные шарики надо купить!</a:t>
            </a:r>
            <a:endParaRPr lang="ru-RU" sz="145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604" name="AutoShape 4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6AF7A6-CBF4-D7CD-C6B9-EFC5ACFD30D1}"/>
              </a:ext>
            </a:extLst>
          </p:cNvPr>
          <p:cNvSpPr/>
          <p:nvPr/>
        </p:nvSpPr>
        <p:spPr>
          <a:xfrm rot="16200000">
            <a:off x="-463972" y="1149000"/>
            <a:ext cx="2041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ПРОЛОГ</a:t>
            </a:r>
            <a:endParaRPr lang="ru-RU" sz="4000" b="1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D26EF-A89D-887E-9672-673FD874CD10}"/>
              </a:ext>
            </a:extLst>
          </p:cNvPr>
          <p:cNvSpPr txBox="1"/>
          <p:nvPr/>
        </p:nvSpPr>
        <p:spPr>
          <a:xfrm>
            <a:off x="1127889" y="482022"/>
            <a:ext cx="7692583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 был удивительный человек – Даниил Хармс. Родился он в Петербурге в 1905 году, а умер в 1942 в Ленинграде. Был он большим выдумщиком. Умел пошутить сам и любил людей, понимавших шутку. Даниил Иванович умел многое. Играл на трубе, губной гармошке, фисгармонии, валторне и балалайке. Неплохо пел. Танцевал чечётку. Писал стихи, рассказы, пьесы. Был остроумен. Его произведения в стихах и прозе необычны, абсурдны, полны волшебства и загадок.</a:t>
            </a:r>
            <a:endParaRPr lang="ru-RU" sz="1700" b="1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indent="450215" algn="just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Даниил Ювачев стал Хармсом в 1925 г. Псевдонимов у писателя было много – около тридцати, в том числе Ххармс, Хаармсъ, Хормс, Ххоермс, Чармс и другие. Хармс – самый популярный из них.  Происходит он от фр. слова charm, что означает «обаяние», «чары».</a:t>
            </a:r>
            <a:endParaRPr lang="ru-RU" sz="1700" b="1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indent="450215" algn="just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Даниил Хармс прославился как создатель особого стиля и неутомимый экспериментатор. У него была своеобразная внешность, он носил ци­линдр, монокль, необыкновенный красный пиджак. Не говоря уже о поведении, о той игре в Хармса - Дармса - Чардама - Шустерлинга, которую вел этот чудак: то пройдется на четвереньках по издательским коридорам, то пе­ревернет вверх дном редакцию “Чижа”, то устроит блестящую буффонаду, розыгрыш.</a:t>
            </a:r>
            <a:endParaRPr lang="ru-RU" sz="1700" b="1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indent="450215" algn="just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Даниил Хармс, казалось, умел делать все. Он писал стихи, рассказы, пьесы, играл на валторне, пел, великолепно танцевал, рисовал, показывал фокусы, прекрасно читал с эстрады свои и чужие стихи, искусно играл на бильярде, умел ходить по перилам балкона, умел изображать муху в тот момент, когда она размышляет, куда бы ей полететь, любил изображать своего несуществующего брата Ивана Ивановича Хармса.</a:t>
            </a:r>
            <a:endParaRPr lang="ru-RU" sz="1700" b="1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indent="450215" algn="just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всего Данила Хармса привлекала «чушь» - то, что «не имело никакого практического смысла». И «заумь» - то, что «выходило за пределы ума, обычного понимания». Его интересовала жизнь «в её нелепом проявлении».</a:t>
            </a:r>
            <a:endParaRPr lang="ru-RU" sz="1700" b="1" dirty="0">
              <a:solidFill>
                <a:schemeClr val="tx2">
                  <a:lumMod val="75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A3A4C05-A446-5FE2-C1FC-28FC393037C3}"/>
              </a:ext>
            </a:extLst>
          </p:cNvPr>
          <p:cNvGrpSpPr/>
          <p:nvPr/>
        </p:nvGrpSpPr>
        <p:grpSpPr>
          <a:xfrm>
            <a:off x="-843363" y="3127830"/>
            <a:ext cx="2808312" cy="3570998"/>
            <a:chOff x="545877" y="3519189"/>
            <a:chExt cx="3046988" cy="30469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DCC29CB-C2AF-BFEE-2CF9-2926B709CECB}"/>
                </a:ext>
              </a:extLst>
            </p:cNvPr>
            <p:cNvGrpSpPr/>
            <p:nvPr/>
          </p:nvGrpSpPr>
          <p:grpSpPr>
            <a:xfrm>
              <a:off x="545877" y="3519189"/>
              <a:ext cx="3046988" cy="3046988"/>
              <a:chOff x="545877" y="3519189"/>
              <a:chExt cx="3046988" cy="3046988"/>
            </a:xfrm>
          </p:grpSpPr>
          <p:pic>
            <p:nvPicPr>
              <p:cNvPr id="26" name="Рисунок 25" descr="Изображение выглядит как силуэ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2F221B2-8485-F1D6-2C3B-DB78F40B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877" y="3519189"/>
                <a:ext cx="3046988" cy="30469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14:cNvPr>
                  <p14:cNvContentPartPr/>
                  <p14:nvPr/>
                </p14:nvContentPartPr>
                <p14:xfrm>
                  <a:off x="2006280" y="4124840"/>
                  <a:ext cx="91440" cy="360"/>
                </p14:xfrm>
              </p:contentPart>
            </mc:Choice>
            <mc:Fallback xmlns="">
              <p:pic>
                <p:nvPicPr>
                  <p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992833" y="4115840"/>
                    <a:ext cx="11779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14:cNvPr>
                  <p14:cNvContentPartPr/>
                  <p14:nvPr/>
                </p14:nvContentPartPr>
                <p14:xfrm>
                  <a:off x="2280600" y="4226360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271600" y="42173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14:cNvPr>
                <p14:cNvContentPartPr/>
                <p14:nvPr/>
              </p14:nvContentPartPr>
              <p14:xfrm>
                <a:off x="2113200" y="4352720"/>
                <a:ext cx="96480" cy="115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99800" y="4341200"/>
                  <a:ext cx="122744" cy="3409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12FF371-33CE-F0A1-D79C-0D7C30675E0D}"/>
                </a:ext>
              </a:extLst>
            </p:cNvPr>
            <p:cNvGrpSpPr/>
            <p:nvPr/>
          </p:nvGrpSpPr>
          <p:grpSpPr>
            <a:xfrm>
              <a:off x="1945320" y="4155080"/>
              <a:ext cx="436320" cy="2179210"/>
              <a:chOff x="1945320" y="4155080"/>
              <a:chExt cx="436320" cy="21792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14:cNvPr>
                  <p14:cNvContentPartPr/>
                  <p14:nvPr/>
                </p14:nvContentPartPr>
                <p14:xfrm>
                  <a:off x="2275560" y="4155080"/>
                  <a:ext cx="83520" cy="1584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262175" y="4144218"/>
                    <a:ext cx="109754" cy="3801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00EDF39D-0FCC-5E36-CA03-3B92765A890F}"/>
                  </a:ext>
                </a:extLst>
              </p:cNvPr>
              <p:cNvGrpSpPr/>
              <p:nvPr/>
            </p:nvGrpSpPr>
            <p:grpSpPr>
              <a:xfrm>
                <a:off x="2057040" y="4180640"/>
                <a:ext cx="360" cy="5400"/>
                <a:chOff x="2057040" y="4180640"/>
                <a:chExt cx="360" cy="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0640"/>
                    <a:ext cx="360" cy="360"/>
                  </p14:xfrm>
                </p:contentPart>
              </mc:Choice>
              <mc:Fallback xmlns="">
                <p:pic>
                  <p:nvPicPr>
                    <p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048040" y="417164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5680"/>
                    <a:ext cx="360" cy="3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2048040" y="417668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14:cNvPr>
                  <p14:cNvContentPartPr/>
                  <p14:nvPr/>
                </p14:nvContentPartPr>
                <p14:xfrm>
                  <a:off x="1977360" y="5402250"/>
                  <a:ext cx="43920" cy="40860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950580" y="5379060"/>
                    <a:ext cx="96945" cy="454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14:cNvPr>
                  <p14:cNvContentPartPr/>
                  <p14:nvPr/>
                </p14:nvContentPartPr>
                <p14:xfrm>
                  <a:off x="1945320" y="5821650"/>
                  <a:ext cx="119880" cy="51264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18441" y="5798454"/>
                    <a:ext cx="173100" cy="558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14:cNvPr>
                  <p14:cNvContentPartPr/>
                  <p14:nvPr/>
                </p14:nvContentPartPr>
                <p14:xfrm>
                  <a:off x="2300640" y="5375610"/>
                  <a:ext cx="81000" cy="931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273819" y="5352397"/>
                    <a:ext cx="134106" cy="97728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271463"/>
            <a:ext cx="8753475" cy="626409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331640" y="3284984"/>
            <a:ext cx="1512168" cy="576064"/>
          </a:xfrm>
          <a:prstGeom prst="wedgeEllipseCallout">
            <a:avLst>
              <a:gd name="adj1" fmla="val -20833"/>
              <a:gd name="adj2" fmla="val -648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93061" y="33813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Мяууууу!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942"/>
            <a:ext cx="5019675" cy="6648450"/>
          </a:xfrm>
          <a:prstGeom prst="rect">
            <a:avLst/>
          </a:prstGeom>
        </p:spPr>
      </p:pic>
      <p:pic>
        <p:nvPicPr>
          <p:cNvPr id="2" name="Рисунок 1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6F08ED70-B33D-735D-3FC4-913D4A960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72880"/>
            <a:ext cx="4032980" cy="4608512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5291084" y="2036747"/>
            <a:ext cx="2494215" cy="1368152"/>
          </a:xfrm>
          <a:prstGeom prst="wedgeEllipseCallout">
            <a:avLst>
              <a:gd name="adj1" fmla="val 46338"/>
              <a:gd name="adj2" fmla="val 5456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21922" y="2151436"/>
            <a:ext cx="216337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 кошка отчасти </a:t>
            </a:r>
          </a:p>
          <a:p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идет по дороге,</a:t>
            </a:r>
            <a:br>
              <a:rPr lang="ru-RU" sz="17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отчасти по воздуху </a:t>
            </a:r>
          </a:p>
          <a:p>
            <a:r>
              <a:rPr lang="ru-RU" sz="17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плавно летит!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6702 0.04005 C 0.08108 0.04908 0.10209 0.05394 0.12396 0.05394 C 0.14896 0.05394 0.16893 0.04908 0.18299 0.04005 L 0.25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https://papik.pro/uploads/posts/2021-11/1636614870_3-papik-pro-p-fonovii-risunok-doroga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39" y="148082"/>
            <a:ext cx="8880921" cy="6509022"/>
          </a:xfrm>
          <a:prstGeom prst="rect">
            <a:avLst/>
          </a:prstGeom>
          <a:noFill/>
          <a:effectLst>
            <a:reflection blurRad="304800" stA="53000" endPos="15000" dist="50800" dir="5400000" sy="-100000" algn="bl" rotWithShape="0"/>
          </a:effectLst>
        </p:spPr>
      </p:pic>
      <p:pic>
        <p:nvPicPr>
          <p:cNvPr id="7" name="Объект 6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39E8413A-B15C-2DB8-F26C-C7C4984B6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2339178"/>
            <a:ext cx="3048006" cy="3048006"/>
          </a:xfrm>
        </p:spPr>
      </p:pic>
      <p:sp>
        <p:nvSpPr>
          <p:cNvPr id="6146" name="AutoShape 2" descr="blob:https://web.whatsapp.com/bdcf7469-0f4c-4c07-926a-385edcf927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48" name="AutoShape 4" descr="blob:https://web.whatsapp.com/bdcf7469-0f4c-4c07-926a-385edcf927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5220072" y="1774503"/>
            <a:ext cx="2232248" cy="790402"/>
          </a:xfrm>
          <a:prstGeom prst="wedgeEllipseCallout">
            <a:avLst>
              <a:gd name="adj1" fmla="val -51178"/>
              <a:gd name="adj2" fmla="val 119735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40052" y="187731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    Вперед, 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          к приключениям!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1475656" y="1531938"/>
            <a:ext cx="2736304" cy="1609030"/>
          </a:xfrm>
          <a:prstGeom prst="wedgeEllipseCallout">
            <a:avLst>
              <a:gd name="adj1" fmla="val 52651"/>
              <a:gd name="adj2" fmla="val 43039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9692" y="1710183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Я слышу собачий лай… Интересно,  кого мы встретим  там, за горизонтом?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ED15B-4D1C-3AB2-EE72-A02F41BA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784976" cy="6480720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619672" y="4941167"/>
            <a:ext cx="1152128" cy="792085"/>
          </a:xfrm>
          <a:prstGeom prst="wedgeEllipseCallout">
            <a:avLst>
              <a:gd name="adj1" fmla="val 61374"/>
              <a:gd name="adj2" fmla="val 33709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468560" y="2802123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Позвольте мне, мне, бульдог,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бульдог, докушать эту кость</a:t>
            </a:r>
          </a:p>
        </p:txBody>
      </p:sp>
      <p:sp>
        <p:nvSpPr>
          <p:cNvPr id="4" name="Овальная выноска 3"/>
          <p:cNvSpPr/>
          <p:nvPr/>
        </p:nvSpPr>
        <p:spPr>
          <a:xfrm flipH="1">
            <a:off x="197260" y="2683512"/>
            <a:ext cx="2880320" cy="698885"/>
          </a:xfrm>
          <a:prstGeom prst="wedgeEllipseCallout">
            <a:avLst>
              <a:gd name="adj1" fmla="val -3827"/>
              <a:gd name="adj2" fmla="val 90238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5119010"/>
            <a:ext cx="13138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РРР! Не дам 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вам ничего!</a:t>
            </a:r>
          </a:p>
        </p:txBody>
      </p:sp>
      <p:sp>
        <p:nvSpPr>
          <p:cNvPr id="6" name="Овальная выноска 5"/>
          <p:cNvSpPr/>
          <p:nvPr/>
        </p:nvSpPr>
        <p:spPr>
          <a:xfrm rot="1882359">
            <a:off x="7259990" y="4691354"/>
            <a:ext cx="1152128" cy="2118426"/>
          </a:xfrm>
          <a:prstGeom prst="wedgeEllipseCallout">
            <a:avLst>
              <a:gd name="adj1" fmla="val -5428"/>
              <a:gd name="adj2" fmla="val -630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8576564">
            <a:off x="6927225" y="5167071"/>
            <a:ext cx="17522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    Пора мне на свидание, уж восемь без пяти. Как поздно! До свидания! 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Сидите на цепи!</a:t>
            </a:r>
          </a:p>
        </p:txBody>
      </p:sp>
    </p:spTree>
    <p:extLst>
      <p:ext uri="{BB962C8B-B14F-4D97-AF65-F5344CB8AC3E}">
        <p14:creationId xmlns:p14="http://schemas.microsoft.com/office/powerpoint/2010/main" val="21024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46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906542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Я слышу шум реки!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Вперед!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5436096" y="620688"/>
            <a:ext cx="2016224" cy="936104"/>
          </a:xfrm>
          <a:prstGeom prst="wedgeEllipseCallout">
            <a:avLst>
              <a:gd name="adj1" fmla="val -81462"/>
              <a:gd name="adj2" fmla="val 500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BBEE59-151A-7B19-A577-5D84359B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-675456"/>
            <a:ext cx="8856984" cy="6480720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2627784" y="2712054"/>
            <a:ext cx="2232248" cy="1390126"/>
          </a:xfrm>
          <a:prstGeom prst="wedgeEllipseCallout">
            <a:avLst>
              <a:gd name="adj1" fmla="val -69399"/>
              <a:gd name="adj2" fmla="val 166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55776" y="2960841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По реке плывёт кораблик. 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Он плывёт издалека. 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На кораблике четыре 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         очень храбрых моряка</a:t>
            </a:r>
          </a:p>
        </p:txBody>
      </p:sp>
      <p:sp>
        <p:nvSpPr>
          <p:cNvPr id="4" name="Овальная выноска 3"/>
          <p:cNvSpPr/>
          <p:nvPr/>
        </p:nvSpPr>
        <p:spPr>
          <a:xfrm rot="2186838">
            <a:off x="7389029" y="1833359"/>
            <a:ext cx="762839" cy="1309578"/>
          </a:xfrm>
          <a:prstGeom prst="wedgeEllipseCallout">
            <a:avLst>
              <a:gd name="adj1" fmla="val 11816"/>
              <a:gd name="adj2" fmla="val -690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8525947">
            <a:off x="7309753" y="2104677"/>
            <a:ext cx="947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Полный 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вперед!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71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E4AB2-ECFF-D9DC-8281-EA06D08F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468" cy="6365533"/>
          </a:xfrm>
          <a:prstGeom prst="rect">
            <a:avLst/>
          </a:prstGeom>
        </p:spPr>
      </p:pic>
      <p:sp>
        <p:nvSpPr>
          <p:cNvPr id="2" name="Овальная выноска 1"/>
          <p:cNvSpPr/>
          <p:nvPr/>
        </p:nvSpPr>
        <p:spPr>
          <a:xfrm>
            <a:off x="1178086" y="3717032"/>
            <a:ext cx="2232248" cy="1152128"/>
          </a:xfrm>
          <a:prstGeom prst="wedgeEllipseCallout">
            <a:avLst>
              <a:gd name="adj1" fmla="val -60000"/>
              <a:gd name="adj2" fmla="val -58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846820"/>
            <a:ext cx="23042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У них ушки на макушке,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У них длинные хвосты, И страшны им только кошки,</a:t>
            </a:r>
          </a:p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Только кошки да коты.</a:t>
            </a:r>
          </a:p>
        </p:txBody>
      </p:sp>
      <p:sp>
        <p:nvSpPr>
          <p:cNvPr id="5" name="Овальная выноска 4"/>
          <p:cNvSpPr/>
          <p:nvPr/>
        </p:nvSpPr>
        <p:spPr>
          <a:xfrm rot="1079314">
            <a:off x="7677338" y="1026322"/>
            <a:ext cx="593698" cy="1312750"/>
          </a:xfrm>
          <a:prstGeom prst="wedgeEllipseCallout">
            <a:avLst>
              <a:gd name="adj1" fmla="val -40265"/>
              <a:gd name="adj2" fmla="val 865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8074506">
            <a:off x="7452320" y="1262586"/>
            <a:ext cx="12241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Бросаем якорь!</a:t>
            </a:r>
          </a:p>
        </p:txBody>
      </p:sp>
    </p:spTree>
    <p:extLst>
      <p:ext uri="{BB962C8B-B14F-4D97-AF65-F5344CB8AC3E}">
        <p14:creationId xmlns:p14="http://schemas.microsoft.com/office/powerpoint/2010/main" val="6629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597CDB-63B2-CB93-F540-296F19EA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94320"/>
            <a:ext cx="8943975" cy="6669360"/>
          </a:xfrm>
          <a:prstGeom prst="rect">
            <a:avLst/>
          </a:prstGeom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12D45CB7-0EA5-DC46-4A2C-3AA3E6670DF7}"/>
              </a:ext>
            </a:extLst>
          </p:cNvPr>
          <p:cNvSpPr/>
          <p:nvPr/>
        </p:nvSpPr>
        <p:spPr>
          <a:xfrm>
            <a:off x="2195736" y="957605"/>
            <a:ext cx="1296144" cy="720080"/>
          </a:xfrm>
          <a:prstGeom prst="wedgeEllipseCallout">
            <a:avLst>
              <a:gd name="adj1" fmla="val -37764"/>
              <a:gd name="adj2" fmla="val 7412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685ED-D4C7-D01D-EBA1-24C9A1BD31ED}"/>
              </a:ext>
            </a:extLst>
          </p:cNvPr>
          <p:cNvSpPr txBox="1"/>
          <p:nvPr/>
        </p:nvSpPr>
        <p:spPr>
          <a:xfrm>
            <a:off x="2267744" y="1071423"/>
            <a:ext cx="1296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Пойдемте со мной, друзья!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4AAFA18A-9AA1-6A05-6532-567C38FA3ADD}"/>
              </a:ext>
            </a:extLst>
          </p:cNvPr>
          <p:cNvSpPr/>
          <p:nvPr/>
        </p:nvSpPr>
        <p:spPr>
          <a:xfrm>
            <a:off x="4283968" y="3582144"/>
            <a:ext cx="1512168" cy="576064"/>
          </a:xfrm>
          <a:prstGeom prst="wedgeEllipseCallout">
            <a:avLst>
              <a:gd name="adj1" fmla="val -43006"/>
              <a:gd name="adj2" fmla="val 7741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7B6AC-D680-2180-F084-BA8AA5E740B7}"/>
              </a:ext>
            </a:extLst>
          </p:cNvPr>
          <p:cNvSpPr txBox="1"/>
          <p:nvPr/>
        </p:nvSpPr>
        <p:spPr>
          <a:xfrm>
            <a:off x="4427984" y="372398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</a:rPr>
              <a:t>Вместе  веселей!</a:t>
            </a:r>
          </a:p>
        </p:txBody>
      </p:sp>
    </p:spTree>
    <p:extLst>
      <p:ext uri="{BB962C8B-B14F-4D97-AF65-F5344CB8AC3E}">
        <p14:creationId xmlns:p14="http://schemas.microsoft.com/office/powerpoint/2010/main" val="1006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  <a:prstGeom prst="rect">
            <a:avLst/>
          </a:prstGeom>
        </p:spPr>
      </p:pic>
      <p:pic>
        <p:nvPicPr>
          <p:cNvPr id="6" name="Объект 6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39E8413A-B15C-2DB8-F26C-C7C4984B6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2327926" cy="2327926"/>
          </a:xfrm>
        </p:spPr>
      </p:pic>
      <p:sp>
        <p:nvSpPr>
          <p:cNvPr id="5" name="Горизонтальный свиток 4"/>
          <p:cNvSpPr/>
          <p:nvPr/>
        </p:nvSpPr>
        <p:spPr>
          <a:xfrm>
            <a:off x="323528" y="4869160"/>
            <a:ext cx="8424936" cy="1728192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3" y="5317757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Вот такие необычные приключения случились с Хармсиком в этот день..</a:t>
            </a:r>
          </a:p>
          <a:p>
            <a:pPr indent="273050"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завтра … завтра он отправится в новое путешествие., где встретит много нового и интересного…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8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12B768-C6C0-36D9-364A-143B2D75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640960" cy="64807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FD9956-293F-225A-1FFF-11CE009052F3}"/>
              </a:ext>
            </a:extLst>
          </p:cNvPr>
          <p:cNvSpPr/>
          <p:nvPr/>
        </p:nvSpPr>
        <p:spPr>
          <a:xfrm>
            <a:off x="1475656" y="4941168"/>
            <a:ext cx="6552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onotype Corsiva" panose="03010101010201010101" pitchFamily="66" charset="0"/>
              </a:rPr>
              <a:t>ПРОДОЛЖЕНИЕ СЛЕДУЕТ…</a:t>
            </a:r>
            <a:endParaRPr lang="ru-RU" sz="3200" b="1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4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" y="25258"/>
            <a:ext cx="8856984" cy="6711219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5436096" y="476672"/>
            <a:ext cx="3508207" cy="1872208"/>
          </a:xfrm>
          <a:prstGeom prst="wedgeEllipseCallout">
            <a:avLst>
              <a:gd name="adj1" fmla="val -49306"/>
              <a:gd name="adj2" fmla="val 363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88996" y="692696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Привет! Давайте знакомиться! Меня зовут Хармсик!  Меня придумала Нефедкина Нина - творческий человек, занимается в художественной школе, увлека-ется театром.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372200" y="2852936"/>
            <a:ext cx="2448272" cy="1296144"/>
          </a:xfrm>
          <a:prstGeom prst="wedgeEllipseCallout">
            <a:avLst>
              <a:gd name="adj1" fmla="val -86515"/>
              <a:gd name="adj2" fmla="val -1013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44208" y="3131676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Приглашаю вас в удивительное путешествие по стихам Даниила Хармса!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75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https://summerboard.ru/images/paint_nice_wallpapers_53/07_wallpaper_paintin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832851" cy="658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75E237F-198A-3471-E784-B1069D7DE87D}"/>
              </a:ext>
            </a:extLst>
          </p:cNvPr>
          <p:cNvGrpSpPr/>
          <p:nvPr/>
        </p:nvGrpSpPr>
        <p:grpSpPr>
          <a:xfrm>
            <a:off x="2149920" y="4190720"/>
            <a:ext cx="69840" cy="72360"/>
            <a:chOff x="2149920" y="4190720"/>
            <a:chExt cx="69840" cy="72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9D77C791-816B-FBDD-D9B7-C3F5E3A08392}"/>
                    </a:ext>
                  </a:extLst>
                </p14:cNvPr>
                <p14:cNvContentPartPr/>
                <p14:nvPr/>
              </p14:nvContentPartPr>
              <p14:xfrm>
                <a:off x="2149920" y="4190720"/>
                <a:ext cx="24480" cy="66240"/>
              </p14:xfrm>
            </p:contentPart>
          </mc:Choice>
          <mc:Fallback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9D77C791-816B-FBDD-D9B7-C3F5E3A083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31920" y="4082720"/>
                  <a:ext cx="601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474B834A-E4C3-E556-C155-E2EDD4F07ACE}"/>
                    </a:ext>
                  </a:extLst>
                </p14:cNvPr>
                <p14:cNvContentPartPr/>
                <p14:nvPr/>
              </p14:nvContentPartPr>
              <p14:xfrm>
                <a:off x="2196720" y="4190720"/>
                <a:ext cx="23040" cy="72360"/>
              </p14:xfrm>
            </p:contentPart>
          </mc:Choice>
          <mc:Fallback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474B834A-E4C3-E556-C155-E2EDD4F07AC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79080" y="4082720"/>
                  <a:ext cx="58680" cy="28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913" name="TextBox 38912">
            <a:extLst>
              <a:ext uri="{FF2B5EF4-FFF2-40B4-BE49-F238E27FC236}">
                <a16:creationId xmlns:a16="http://schemas.microsoft.com/office/drawing/2014/main" id="{6C44082E-17C5-C8D9-0758-265686A2B5C0}"/>
              </a:ext>
            </a:extLst>
          </p:cNvPr>
          <p:cNvSpPr txBox="1"/>
          <p:nvPr/>
        </p:nvSpPr>
        <p:spPr>
          <a:xfrm>
            <a:off x="520696" y="346671"/>
            <a:ext cx="49874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5113"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В одном известном городе, назовем его город 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…, жил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необычный человечек –Хармсик. Такой же необычный, как и его автор -Даниил Хармс.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65113"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Хармсик был большим выдумщиком, умел пошутить сам и любил людей, понимавших шутку. Он неплохо пел, танцевал чечётку, писал стихи и рассказы. Был остроумен, все его произведения были необычны, абсурдны, полны волшебства и загадок.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Monotype Corsiva" panose="03010101010201010101" pitchFamily="66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46ECB0-80E8-C20F-FB76-37F63134FF15}"/>
              </a:ext>
            </a:extLst>
          </p:cNvPr>
          <p:cNvSpPr txBox="1"/>
          <p:nvPr/>
        </p:nvSpPr>
        <p:spPr>
          <a:xfrm>
            <a:off x="827584" y="3753324"/>
            <a:ext cx="3427169" cy="207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Вперед!  Туда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! </a:t>
            </a:r>
          </a:p>
          <a:p>
            <a:pPr indent="450215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Куда?</a:t>
            </a:r>
          </a:p>
          <a:p>
            <a:pPr indent="450215"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-Сюда! -А куда?</a:t>
            </a:r>
          </a:p>
          <a:p>
            <a:pPr indent="450215"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-В страну Хармса и его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стихов-</a:t>
            </a:r>
          </a:p>
          <a:p>
            <a:pPr indent="450215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Хармсиков!</a:t>
            </a:r>
          </a:p>
          <a:p>
            <a:pPr indent="450215" algn="just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-Скорее туда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! Вперед! К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нелепостям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! 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бессмыслицу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! </a:t>
            </a:r>
          </a:p>
          <a:p>
            <a:pPr indent="450215"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rPr>
              <a:t>Хармсическое путешествие!</a:t>
            </a:r>
          </a:p>
        </p:txBody>
      </p:sp>
      <p:sp>
        <p:nvSpPr>
          <p:cNvPr id="2" name="Овальная выноска 1"/>
          <p:cNvSpPr/>
          <p:nvPr/>
        </p:nvSpPr>
        <p:spPr>
          <a:xfrm>
            <a:off x="516003" y="3584601"/>
            <a:ext cx="3840361" cy="2740287"/>
          </a:xfrm>
          <a:prstGeom prst="wedgeEllipseCallout">
            <a:avLst>
              <a:gd name="adj1" fmla="val 68652"/>
              <a:gd name="adj2" fmla="val -397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D33CF0-ABBC-AC3C-A060-72C98584C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3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76346"/>
            <a:ext cx="8844855" cy="66932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Рисунок 5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31D05EC7-B096-72EE-6829-95BE09E81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571"/>
            <a:ext cx="3528392" cy="3048006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15D83974-10AC-2AFE-C907-591F33E54ECA}"/>
              </a:ext>
            </a:extLst>
          </p:cNvPr>
          <p:cNvSpPr/>
          <p:nvPr/>
        </p:nvSpPr>
        <p:spPr>
          <a:xfrm>
            <a:off x="2627784" y="476672"/>
            <a:ext cx="2772308" cy="643969"/>
          </a:xfrm>
          <a:prstGeom prst="wedgeEllipseCallout">
            <a:avLst>
              <a:gd name="adj1" fmla="val -56996"/>
              <a:gd name="adj2" fmla="val 46861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20000"/>
                <a:lumOff val="80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52A36-CC8F-83FA-B93E-2BCCA554BA7F}"/>
              </a:ext>
            </a:extLst>
          </p:cNvPr>
          <p:cNvSpPr txBox="1"/>
          <p:nvPr/>
        </p:nvSpPr>
        <p:spPr>
          <a:xfrm>
            <a:off x="2807804" y="52165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2075"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Кстати, меня мышь в гости приглашала…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6702 0.04005 C 0.08108 0.04907 0.10209 0.05393 0.12396 0.05393 C 0.14896 0.05393 0.16893 0.04907 0.18299 0.04005 L 0.25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640960" cy="6624736"/>
          </a:xfrm>
          <a:prstGeom prst="rect">
            <a:avLst/>
          </a:prstGeom>
        </p:spPr>
      </p:pic>
      <p:sp>
        <p:nvSpPr>
          <p:cNvPr id="5" name="Облачко с текстом: овальное 6">
            <a:extLst>
              <a:ext uri="{FF2B5EF4-FFF2-40B4-BE49-F238E27FC236}">
                <a16:creationId xmlns:a16="http://schemas.microsoft.com/office/drawing/2014/main" id="{15D83974-10AC-2AFE-C907-591F33E54ECA}"/>
              </a:ext>
            </a:extLst>
          </p:cNvPr>
          <p:cNvSpPr/>
          <p:nvPr/>
        </p:nvSpPr>
        <p:spPr>
          <a:xfrm>
            <a:off x="6588224" y="260648"/>
            <a:ext cx="2123728" cy="1649826"/>
          </a:xfrm>
          <a:prstGeom prst="wedgeEllipseCallout">
            <a:avLst>
              <a:gd name="adj1" fmla="val -46589"/>
              <a:gd name="adj2" fmla="val 46133"/>
            </a:avLst>
          </a:prstGeom>
          <a:noFill/>
          <a:ln>
            <a:solidFill>
              <a:schemeClr val="tx1"/>
            </a:solidFill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20000"/>
                <a:lumOff val="80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48264" y="548680"/>
            <a:ext cx="15841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Мышь меня на чашку чая</a:t>
            </a:r>
            <a:b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Пригласила в новый дом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5674022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Долго в дом не мог войти я,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Все же влез в него с трудом.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44272" cy="6474837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771800" y="304816"/>
            <a:ext cx="2808312" cy="1684024"/>
          </a:xfrm>
          <a:prstGeom prst="wedgeEllipseCallout">
            <a:avLst>
              <a:gd name="adj1" fmla="val -30912"/>
              <a:gd name="adj2" fmla="val 804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03848" y="466834"/>
            <a:ext cx="2232248" cy="1359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 теперь вы мне скажите:</a:t>
            </a:r>
            <a:b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Почему и отчего</a:t>
            </a:r>
            <a:b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Нет ни дома и ни чая,</a:t>
            </a:r>
            <a:b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Нет буквально ничего</a:t>
            </a:r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5klassnik.ru/wp-content/uploads/2017/10/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813" y="160338"/>
            <a:ext cx="8892480" cy="6596905"/>
          </a:xfrm>
          <a:prstGeom prst="rect">
            <a:avLst/>
          </a:prstGeom>
          <a:noFill/>
        </p:spPr>
      </p:pic>
      <p:sp>
        <p:nvSpPr>
          <p:cNvPr id="25602" name="AutoShape 2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604" name="AutoShape 4" descr="blob:https://web.whatsapp.com/afd27476-02e0-4b83-895d-f32b956c19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A3A4C05-A446-5FE2-C1FC-28FC393037C3}"/>
              </a:ext>
            </a:extLst>
          </p:cNvPr>
          <p:cNvGrpSpPr/>
          <p:nvPr/>
        </p:nvGrpSpPr>
        <p:grpSpPr>
          <a:xfrm>
            <a:off x="-260312" y="2060848"/>
            <a:ext cx="3456384" cy="4075054"/>
            <a:chOff x="545877" y="3519189"/>
            <a:chExt cx="3046988" cy="304698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DCC29CB-C2AF-BFEE-2CF9-2926B709CECB}"/>
                </a:ext>
              </a:extLst>
            </p:cNvPr>
            <p:cNvGrpSpPr/>
            <p:nvPr/>
          </p:nvGrpSpPr>
          <p:grpSpPr>
            <a:xfrm>
              <a:off x="545877" y="3519189"/>
              <a:ext cx="3046988" cy="3046988"/>
              <a:chOff x="545877" y="3519189"/>
              <a:chExt cx="3046988" cy="3046988"/>
            </a:xfrm>
          </p:grpSpPr>
          <p:pic>
            <p:nvPicPr>
              <p:cNvPr id="26" name="Рисунок 25" descr="Изображение выглядит как силуэ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2F221B2-8485-F1D6-2C3B-DB78F40B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877" y="3519189"/>
                <a:ext cx="3046988" cy="30469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14:cNvPr>
                  <p14:cNvContentPartPr/>
                  <p14:nvPr/>
                </p14:nvContentPartPr>
                <p14:xfrm>
                  <a:off x="2006280" y="4124840"/>
                  <a:ext cx="91440" cy="360"/>
                </p14:xfrm>
              </p:contentPart>
            </mc:Choice>
            <mc:Fallback xmlns="">
              <p:pic>
                <p:nvPicPr>
                  <p:cNvPr id="27" name="Рукописный ввод 26">
                    <a:extLst>
                      <a:ext uri="{FF2B5EF4-FFF2-40B4-BE49-F238E27FC236}">
                        <a16:creationId xmlns:a16="http://schemas.microsoft.com/office/drawing/2014/main" id="{169CF933-B1CF-D115-C87D-E114A5B46B11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98342" y="4115840"/>
                    <a:ext cx="106998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14:cNvPr>
                  <p14:cNvContentPartPr/>
                  <p14:nvPr/>
                </p14:nvContentPartPr>
                <p14:xfrm>
                  <a:off x="2280600" y="4226360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id="{44671D50-ED28-120B-832C-776E28155F5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271600" y="421736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14:cNvPr>
                <p14:cNvContentPartPr/>
                <p14:nvPr/>
              </p14:nvContentPartPr>
              <p14:xfrm>
                <a:off x="2113200" y="4352720"/>
                <a:ext cx="96480" cy="11520"/>
              </p14:xfrm>
            </p:contentPart>
          </mc:Choice>
          <mc:Fallback xmlns=""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8F91624E-52B9-0B68-A9D7-23159B85C66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05292" y="4345863"/>
                  <a:ext cx="111980" cy="24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12FF371-33CE-F0A1-D79C-0D7C30675E0D}"/>
                </a:ext>
              </a:extLst>
            </p:cNvPr>
            <p:cNvGrpSpPr/>
            <p:nvPr/>
          </p:nvGrpSpPr>
          <p:grpSpPr>
            <a:xfrm>
              <a:off x="1945320" y="4155080"/>
              <a:ext cx="436320" cy="2179210"/>
              <a:chOff x="1945320" y="4155080"/>
              <a:chExt cx="436320" cy="21792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14:cNvPr>
                  <p14:cNvContentPartPr/>
                  <p14:nvPr/>
                </p14:nvContentPartPr>
                <p14:xfrm>
                  <a:off x="2275560" y="4155080"/>
                  <a:ext cx="83520" cy="1584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id="{A3575BDA-3871-2408-E094-13E8B2D5FC2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67621" y="4148368"/>
                    <a:ext cx="99081" cy="2899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00EDF39D-0FCC-5E36-CA03-3B92765A890F}"/>
                  </a:ext>
                </a:extLst>
              </p:cNvPr>
              <p:cNvGrpSpPr/>
              <p:nvPr/>
            </p:nvGrpSpPr>
            <p:grpSpPr>
              <a:xfrm>
                <a:off x="2057040" y="4180640"/>
                <a:ext cx="360" cy="5400"/>
                <a:chOff x="2057040" y="4180640"/>
                <a:chExt cx="360" cy="5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0640"/>
                    <a:ext cx="360" cy="360"/>
                  </p14:xfrm>
                </p:contentPart>
              </mc:Choice>
              <mc:Fallback xmlns="">
                <p:pic>
                  <p:nvPicPr>
                    <p:cNvPr id="24" name="Рукописный ввод 23">
                      <a:extLst>
                        <a:ext uri="{FF2B5EF4-FFF2-40B4-BE49-F238E27FC236}">
                          <a16:creationId xmlns:a16="http://schemas.microsoft.com/office/drawing/2014/main" id="{BDA2895C-B371-44DD-C34D-A61A12C256FD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048040" y="417164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57040" y="4185680"/>
                    <a:ext cx="360" cy="3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6FF423EB-B268-E4BC-6283-C39002140D63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2048040" y="417668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14:cNvPr>
                  <p14:cNvContentPartPr/>
                  <p14:nvPr/>
                </p14:nvContentPartPr>
                <p14:xfrm>
                  <a:off x="1977360" y="5402250"/>
                  <a:ext cx="43920" cy="40860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id="{44AEC315-9B82-5AFE-85E0-8F5F54293A1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961447" y="5388792"/>
                    <a:ext cx="75428" cy="435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14:cNvPr>
                  <p14:cNvContentPartPr/>
                  <p14:nvPr/>
                </p14:nvContentPartPr>
                <p14:xfrm>
                  <a:off x="1945320" y="5821650"/>
                  <a:ext cx="119880" cy="512640"/>
                </p14:xfrm>
              </p:contentPart>
            </mc:Choice>
            <mc:Fallback xmlns="">
              <p:pic>
                <p:nvPicPr>
                  <p:cNvPr id="22" name="Рукописный ввод 21">
                    <a:extLst>
                      <a:ext uri="{FF2B5EF4-FFF2-40B4-BE49-F238E27FC236}">
                        <a16:creationId xmlns:a16="http://schemas.microsoft.com/office/drawing/2014/main" id="{0BA5CF7F-1FFE-A1FC-2F12-897709CBBB1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929463" y="5808195"/>
                    <a:ext cx="151277" cy="5392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14:cNvPr>
                  <p14:cNvContentPartPr/>
                  <p14:nvPr/>
                </p14:nvContentPartPr>
                <p14:xfrm>
                  <a:off x="2300640" y="5375610"/>
                  <a:ext cx="81000" cy="931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id="{A0EB41AB-ADF9-F876-3893-7FCF7B4ED11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284758" y="5362152"/>
                    <a:ext cx="112447" cy="9579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Облачко с текстом: овальное 1">
            <a:extLst>
              <a:ext uri="{FF2B5EF4-FFF2-40B4-BE49-F238E27FC236}">
                <a16:creationId xmlns:a16="http://schemas.microsoft.com/office/drawing/2014/main" id="{E38BBA62-7092-EDF0-4111-AF4821BFB316}"/>
              </a:ext>
            </a:extLst>
          </p:cNvPr>
          <p:cNvSpPr/>
          <p:nvPr/>
        </p:nvSpPr>
        <p:spPr>
          <a:xfrm>
            <a:off x="2542238" y="1786830"/>
            <a:ext cx="2245786" cy="1023873"/>
          </a:xfrm>
          <a:prstGeom prst="wedgeEllipseCallout">
            <a:avLst>
              <a:gd name="adj1" fmla="val -65612"/>
              <a:gd name="adj2" fmla="val 61401"/>
            </a:avLst>
          </a:prstGeom>
          <a:noFill/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6350">
                <a:solidFill>
                  <a:srgbClr val="C5D4E7"/>
                </a:solidFill>
              </a:ln>
              <a:noFill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3650564"/>
            <a:ext cx="60388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/>
            <a:r>
              <a:rPr lang="ru-RU" sz="2600" b="1" dirty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Хармсик продолжил путешествие и не заметил, как </a:t>
            </a:r>
            <a:r>
              <a:rPr lang="ru-RU" sz="2600" b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стемнело., и он оказался в лесу.</a:t>
            </a:r>
          </a:p>
          <a:p>
            <a:pPr indent="265113" algn="just"/>
            <a:r>
              <a:rPr lang="ru-RU" sz="2600" b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Наступила </a:t>
            </a:r>
            <a:r>
              <a:rPr lang="ru-RU" sz="2600" b="1" dirty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тихая </a:t>
            </a:r>
            <a:r>
              <a:rPr lang="ru-RU" sz="2600" b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ночь, и </a:t>
            </a:r>
            <a:r>
              <a:rPr lang="ru-RU" sz="2600" b="1" dirty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все обитатели леса погрузились в ночной сон. </a:t>
            </a:r>
            <a:r>
              <a:rPr lang="ru-RU" sz="2600" b="1" dirty="0">
                <a:solidFill>
                  <a:srgbClr val="FFFF00"/>
                </a:solidFill>
                <a:latin typeface="Monotype Corsiva" panose="03010101010201010101" pitchFamily="66" charset="0"/>
                <a:ea typeface="Yu Mincho" panose="02020400000000000000" pitchFamily="18" charset="-128"/>
                <a:cs typeface="Times New Roman" panose="02020603050405020304" pitchFamily="18" charset="0"/>
              </a:rPr>
              <a:t>Кто же встретился на его пути?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1888" y="1932157"/>
            <a:ext cx="252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Как темно-о-о-о…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Кто здесь?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58" y="0"/>
            <a:ext cx="8855916" cy="6510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D5276-4045-310C-45D9-AC39B79FB10E}"/>
              </a:ext>
            </a:extLst>
          </p:cNvPr>
          <p:cNvSpPr txBox="1"/>
          <p:nvPr/>
        </p:nvSpPr>
        <p:spPr>
          <a:xfrm>
            <a:off x="179512" y="5946636"/>
            <a:ext cx="4680856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ru-RU" sz="2400" b="1" dirty="0">
                <a:solidFill>
                  <a:srgbClr val="FFFF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Дремлет сокол. Дремлют пташки.</a:t>
            </a:r>
            <a:br>
              <a:rPr lang="ru-RU" sz="2400" b="1" dirty="0">
                <a:solidFill>
                  <a:srgbClr val="FFFF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sz="2400" b="1" dirty="0">
              <a:solidFill>
                <a:srgbClr val="FFFF0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4211960" y="1700808"/>
            <a:ext cx="1440160" cy="1368152"/>
          </a:xfrm>
          <a:prstGeom prst="wedgeEllipseCallout">
            <a:avLst>
              <a:gd name="adj1" fmla="val -47288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99992" y="20617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Zzzzzzz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3968</TotalTime>
  <Words>582</Words>
  <Application>Microsoft Office PowerPoint</Application>
  <PresentationFormat>Экран (4:3)</PresentationFormat>
  <Paragraphs>82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Monotype Corsiva</vt:lpstr>
      <vt:lpstr>Times New Roman</vt:lpstr>
      <vt:lpstr>Yu Mincho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Товарищ Сталин</dc:creator>
  <cp:lastModifiedBy>пк</cp:lastModifiedBy>
  <cp:revision>239</cp:revision>
  <dcterms:created xsi:type="dcterms:W3CDTF">2023-01-07T10:41:14Z</dcterms:created>
  <dcterms:modified xsi:type="dcterms:W3CDTF">2024-04-11T10:16:17Z</dcterms:modified>
</cp:coreProperties>
</file>