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3200"/>
  <p:notesSz cx="6858000" cy="9144000"/>
  <p:embeddedFontLst>
    <p:embeddedFont>
      <p:font typeface="Montserrat Medium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Russo On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340">
          <p15:clr>
            <a:srgbClr val="747775"/>
          </p15:clr>
        </p15:guide>
        <p15:guide id="4" orient="horz" pos="340">
          <p15:clr>
            <a:srgbClr val="747775"/>
          </p15:clr>
        </p15:guide>
        <p15:guide id="5" pos="7341">
          <p15:clr>
            <a:srgbClr val="747775"/>
          </p15:clr>
        </p15:guide>
        <p15:guide id="6" orient="horz" pos="3980">
          <p15:clr>
            <a:srgbClr val="747775"/>
          </p15:clr>
        </p15:guide>
        <p15:guide id="7" orient="horz" pos="807">
          <p15:clr>
            <a:srgbClr val="747775"/>
          </p15:clr>
        </p15:guide>
        <p15:guide id="8" orient="horz" pos="151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340"/>
        <p:guide pos="340" orient="horz"/>
        <p:guide pos="7341"/>
        <p:guide pos="3980" orient="horz"/>
        <p:guide pos="807" orient="horz"/>
        <p:guide pos="151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usso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a3d4fcb6e_0_89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a3d4fcb6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a3d4fcb6e_0_10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a3d4fcb6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9a3d4fcb6e_0_115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9a3d4fcb6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a3d4fcb6e_0_13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9a3d4fcb6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a3d4fcb6e_0_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a3d4fcb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a3d4fcb6e_0_11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a3d4fcb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a3d4fcb6e_0_21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a3d4fcb6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a3d4fcb6e_0_3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a3d4fcb6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a3d4fcb6e_0_46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a3d4fcb6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9a3d4fcb6e_0_60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9a3d4fcb6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a3d4fcb6e_0_76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a3d4fcb6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a3d4fcb6e_0_143:notes"/>
          <p:cNvSpPr/>
          <p:nvPr>
            <p:ph idx="2" type="sldImg"/>
          </p:nvPr>
        </p:nvSpPr>
        <p:spPr>
          <a:xfrm>
            <a:off x="381000" y="685800"/>
            <a:ext cx="6096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a3d4fcb6e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52" y="992767"/>
            <a:ext cx="113619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41" y="3778833"/>
            <a:ext cx="1136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41" y="1474833"/>
            <a:ext cx="113619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41" y="4202967"/>
            <a:ext cx="113619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41" y="2867800"/>
            <a:ext cx="11361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41" y="1536633"/>
            <a:ext cx="5333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834" y="1536633"/>
            <a:ext cx="5333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41" y="740800"/>
            <a:ext cx="37443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41" y="1852800"/>
            <a:ext cx="37443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731" y="600200"/>
            <a:ext cx="84912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600" y="-167"/>
            <a:ext cx="6096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35" y="1644233"/>
            <a:ext cx="53940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35" y="3737433"/>
            <a:ext cx="53940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648" y="965433"/>
            <a:ext cx="51165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41" y="5640767"/>
            <a:ext cx="79992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41" y="593367"/>
            <a:ext cx="11361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41" y="1536633"/>
            <a:ext cx="11361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7722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38662">
            <a:off x="-1700043" y="16344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499" y="5841550"/>
            <a:ext cx="1360746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51752" y="5841550"/>
            <a:ext cx="2001449" cy="4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40000" y="1281275"/>
            <a:ext cx="11113200" cy="21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IX Всероссийская Олимпиада</a:t>
            </a:r>
            <a:b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по 3D-технологиям</a:t>
            </a:r>
            <a:b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2023-2024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40000" y="3352775"/>
            <a:ext cx="11113200" cy="20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Номер команды</a:t>
            </a:r>
            <a:r>
              <a:rPr lang="ru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>
                <a:solidFill>
                  <a:srgbClr val="FD69C9"/>
                </a:solidFill>
                <a:latin typeface="Tahoma"/>
                <a:ea typeface="Tahoma"/>
                <a:cs typeface="Tahoma"/>
                <a:sym typeface="Tahoma"/>
              </a:rPr>
              <a:t>(не указывайте ФИО авторов проекта, если презентация предназначена для оценивания экспертами!)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Направление Олимпиады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__________________________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Возрастная категория ______ классы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687" y="539999"/>
            <a:ext cx="2294077" cy="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841551"/>
            <a:ext cx="1694566" cy="48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4074" y="5841550"/>
            <a:ext cx="1827918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0302" y="-3772437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700000">
            <a:off x="-1159027" y="914614"/>
            <a:ext cx="2911495" cy="29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57674" y="3352763"/>
            <a:ext cx="2879775" cy="250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1387350" y="1281275"/>
            <a:ext cx="9418500" cy="2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Насколько ваш проект, ваша идея будет востребована людьми?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Насколько ваш проект, разработанная модель будет удобна для использования?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Например, будет более простой для использования, более точной, более симпатичной? Обоснуйте свою точку зрения.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387350" y="540000"/>
            <a:ext cx="94185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Оценка в сфере эксплуатации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/>
        </p:nvSpPr>
        <p:spPr>
          <a:xfrm>
            <a:off x="1387350" y="1281275"/>
            <a:ext cx="9418500" cy="2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Проект «______» направлен на решение _________ задач, проблем.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Проект является востребованным, так как _______________________.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Ожидаются следующие результаты от проекта ________________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387350" y="540000"/>
            <a:ext cx="94185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Выводы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/>
        </p:nvSpPr>
        <p:spPr>
          <a:xfrm>
            <a:off x="1387350" y="2012449"/>
            <a:ext cx="9418500" cy="3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Укрупненный бюджет проекта: стоимость основных материалов для производства разработанной модели при производстве на предприятии, необходимое оборудование, стоимость работ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Эффективность проекта: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Экономическая: будет ли производство прибыльным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Социальная: насколько проект будет востребован обществом, людьми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Эксплуатационная: будет ли разработка более удобна, эффективна в использовании, чем аналоги Перспективы промышленного производства разработки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1387350" y="540000"/>
            <a:ext cx="94185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Технико-экономическое </a:t>
            </a:r>
            <a:b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обоснование проекта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3216900" y="1670975"/>
            <a:ext cx="56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>
                <a:solidFill>
                  <a:srgbClr val="FD69C9"/>
                </a:solidFill>
                <a:latin typeface="Tahoma"/>
                <a:ea typeface="Tahoma"/>
                <a:cs typeface="Tahoma"/>
                <a:sym typeface="Tahoma"/>
              </a:rPr>
              <a:t>только для направления «Наставничество»</a:t>
            </a:r>
            <a:endParaRPr i="1">
              <a:solidFill>
                <a:srgbClr val="FD69C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/>
        </p:nvSpPr>
        <p:spPr>
          <a:xfrm>
            <a:off x="1387350" y="2400850"/>
            <a:ext cx="94185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Спасибо за внимание!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752" y="5841550"/>
            <a:ext cx="2001449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5841551"/>
            <a:ext cx="1694566" cy="48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87" y="539999"/>
            <a:ext cx="2294077" cy="6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1499" y="5841550"/>
            <a:ext cx="1360746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4074" y="5841550"/>
            <a:ext cx="1827918" cy="48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1700043" y="16344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30302" y="-3772437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700000">
            <a:off x="-1159027" y="914614"/>
            <a:ext cx="2911495" cy="29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357674" y="3352763"/>
            <a:ext cx="2879775" cy="250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387350" y="1281275"/>
            <a:ext cx="9418500" cy="3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Слайды содержат вопросы и темы, на которые нужно ответить, раскрыть, описать. Сами вопросы оставлять на слайдах не нужно!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Строго соблюдать порядок слайдов и слово в слово повторять содержание также не нужно!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Подходите к презентации творчески, добавляйте рисунки, иллюстрации. Выстраивайте свою презентацию так, как вы считаете логичным и правильным, чтобы показать свой проект с самой лучшей стороны.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Главное, чтобы все вопросы, которые содержатся в шаблоне, нашли свои ответы.</a:t>
            </a:r>
            <a:r>
              <a:rPr lang="ru"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1600">
                <a:solidFill>
                  <a:srgbClr val="FD69C9"/>
                </a:solidFill>
                <a:latin typeface="Tahoma"/>
                <a:ea typeface="Tahoma"/>
                <a:cs typeface="Tahoma"/>
                <a:sym typeface="Tahoma"/>
              </a:rPr>
              <a:t>И этот слайд нужно тоже удалить</a:t>
            </a:r>
            <a:endParaRPr i="1" sz="1600">
              <a:solidFill>
                <a:srgbClr val="FD69C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1387350" y="1281275"/>
            <a:ext cx="94185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Логотип проекта (по желанию)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387350" y="540000"/>
            <a:ext cx="94185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Название проекта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1387350" y="1841563"/>
            <a:ext cx="94185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Для кого создавалась разработка, кто будет основным потребителем?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Проблемы, задачи, которые решает проект для потребителем разработки (если их несколько, указать все и перечислить проблемы каждой целевой группы)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Почему Вы считаете, что проект нужен людям?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387350" y="540000"/>
            <a:ext cx="94185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Проблема, которую </a:t>
            </a:r>
            <a:b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решает проект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387350" y="1281263"/>
            <a:ext cx="94185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Существующие аналоги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Решается ли проблема вообще, или игнорируется, упускается из виду?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Как вы думаете, аналогичные продукты дорого обходятся? Сложно ли их найти на рынке, купить?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387350" y="540000"/>
            <a:ext cx="94185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Как проблема решается сейчас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/>
        </p:nvSpPr>
        <p:spPr>
          <a:xfrm>
            <a:off x="1387350" y="1296438"/>
            <a:ext cx="94185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Опишите основные этапы, как вы выполняли проект. </a:t>
            </a:r>
            <a:endParaRPr sz="1600">
              <a:solidFill>
                <a:srgbClr val="383E9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Приведите фото/рисунки/скриншоты чертежа общего вида, сборочного чертежа, чертежей деталей </a:t>
            </a:r>
            <a:endParaRPr sz="1600">
              <a:solidFill>
                <a:srgbClr val="383E9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Приведите скриншоты программы слайсера </a:t>
            </a:r>
            <a:endParaRPr sz="1600">
              <a:solidFill>
                <a:srgbClr val="383E9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Опишите и приведите фото/рисунки/скриншоты стадий работы над проектом </a:t>
            </a:r>
            <a:endParaRPr sz="1600">
              <a:solidFill>
                <a:srgbClr val="383E9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Добавьте любую информацию, которую считаете важной, по тому, как вы работали над проектом</a:t>
            </a:r>
            <a:endParaRPr sz="1600">
              <a:solidFill>
                <a:srgbClr val="383E9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1387350" y="540000"/>
            <a:ext cx="94185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Описание работы над проектом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293100" y="1067850"/>
            <a:ext cx="56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>
                <a:solidFill>
                  <a:srgbClr val="FD69C9"/>
                </a:solidFill>
                <a:latin typeface="Tahoma"/>
                <a:ea typeface="Tahoma"/>
                <a:cs typeface="Tahoma"/>
                <a:sym typeface="Tahoma"/>
              </a:rPr>
              <a:t>(может быть на нескольких слайдах)</a:t>
            </a:r>
            <a:endParaRPr i="1">
              <a:solidFill>
                <a:srgbClr val="FD69C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387350" y="1894700"/>
            <a:ext cx="9418500" cy="2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Общее описание разработанной модели (с фотографиями, рисунками, схемами)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Как разработанная модель позволит решить проблемы потребителей, которые вы определили ранее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Изображение модели, визуализация разработанной модели, прототипа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387350" y="540000"/>
            <a:ext cx="94185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Общее описание проекта, разработанной модели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3216900" y="1632125"/>
            <a:ext cx="56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ru">
                <a:solidFill>
                  <a:srgbClr val="FD69C9"/>
                </a:solidFill>
                <a:latin typeface="Tahoma"/>
                <a:ea typeface="Tahoma"/>
                <a:cs typeface="Tahoma"/>
                <a:sym typeface="Tahoma"/>
              </a:rPr>
              <a:t>(может быть на нескольких слайдах)</a:t>
            </a:r>
            <a:endParaRPr i="1">
              <a:solidFill>
                <a:srgbClr val="FD69C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1387350" y="2400850"/>
            <a:ext cx="9418500" cy="18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Опишите, как будет функционировать разработанная вами модель, как будет использоваться.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Проиллюстрируйте описание фотографиями, рисунками, схемами.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Какие материалы использовались для создания прототипа?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387350" y="540000"/>
            <a:ext cx="9418500" cy="2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Общее описание </a:t>
            </a:r>
            <a:b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</a:b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функционирования и эксплуатации разработанной модели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/>
        </p:nvSpPr>
        <p:spPr>
          <a:xfrm>
            <a:off x="1387350" y="1862412"/>
            <a:ext cx="9418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Какие известные технологии вы использовали при разработке своей модели? Есть ли в вашей модели что-то новое, что вы придумали сами, чего нет у аналогичных моделей? 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383E91"/>
                </a:solidFill>
                <a:latin typeface="Tahoma"/>
                <a:ea typeface="Tahoma"/>
                <a:cs typeface="Tahoma"/>
                <a:sym typeface="Tahoma"/>
              </a:rPr>
              <a:t>Насколько ваш проект может быть реализован на практике, иметь широкое распространение?</a:t>
            </a:r>
            <a:endParaRPr sz="1600">
              <a:solidFill>
                <a:srgbClr val="383E9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387350" y="540000"/>
            <a:ext cx="94185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83E91"/>
                </a:solidFill>
                <a:latin typeface="Russo One"/>
                <a:ea typeface="Russo One"/>
                <a:cs typeface="Russo One"/>
                <a:sym typeface="Russo One"/>
              </a:rPr>
              <a:t>Эффективность проекта, разработанной модели</a:t>
            </a:r>
            <a:endParaRPr sz="3600">
              <a:solidFill>
                <a:srgbClr val="383E9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6379" y="5975750"/>
            <a:ext cx="984782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935" y="5975750"/>
            <a:ext cx="1322877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728" y="5975750"/>
            <a:ext cx="1448463" cy="3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5975750"/>
            <a:ext cx="1226368" cy="3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000" y="539992"/>
            <a:ext cx="1322875" cy="392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38662">
            <a:off x="-4113793" y="1826845"/>
            <a:ext cx="8264665" cy="68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43327" y="-3754512"/>
            <a:ext cx="6993148" cy="807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868" y="3995199"/>
            <a:ext cx="1848649" cy="18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